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71" r:id="rId4"/>
    <p:sldId id="279" r:id="rId5"/>
    <p:sldId id="283" r:id="rId6"/>
    <p:sldId id="280" r:id="rId7"/>
    <p:sldId id="285" r:id="rId8"/>
    <p:sldId id="281" r:id="rId9"/>
    <p:sldId id="276" r:id="rId10"/>
    <p:sldId id="277" r:id="rId11"/>
    <p:sldId id="278" r:id="rId12"/>
    <p:sldId id="284" r:id="rId13"/>
    <p:sldId id="282" r:id="rId14"/>
    <p:sldId id="286" r:id="rId15"/>
    <p:sldId id="287" r:id="rId16"/>
    <p:sldId id="273" r:id="rId17"/>
    <p:sldId id="288" r:id="rId18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46072" y="3733800"/>
            <a:ext cx="3836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Levels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674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Learning To Lead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Session </a:t>
            </a:r>
            <a:r>
              <a:rPr lang="en-US" sz="3200" b="1" dirty="0">
                <a:solidFill>
                  <a:srgbClr val="FF0000"/>
                </a:solidFill>
              </a:rPr>
              <a:t>8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914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“I cum here and sole them </a:t>
            </a:r>
            <a:r>
              <a:rPr lang="en-US" sz="4000" dirty="0" err="1" smtClean="0"/>
              <a:t>haff</a:t>
            </a:r>
            <a:r>
              <a:rPr lang="en-US" sz="4000" dirty="0" smtClean="0"/>
              <a:t> a </a:t>
            </a:r>
            <a:r>
              <a:rPr lang="en-US" sz="4000" dirty="0" err="1" smtClean="0"/>
              <a:t>millyon</a:t>
            </a:r>
            <a:r>
              <a:rPr lang="en-US" sz="4000" dirty="0" smtClean="0"/>
              <a:t>.”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“We </a:t>
            </a:r>
            <a:r>
              <a:rPr lang="en-US" sz="4000" dirty="0" err="1" smtClean="0"/>
              <a:t>ben</a:t>
            </a:r>
            <a:r>
              <a:rPr lang="en-US" sz="4000" dirty="0" smtClean="0"/>
              <a:t> </a:t>
            </a:r>
            <a:r>
              <a:rPr lang="en-US" sz="4000" dirty="0" err="1" smtClean="0"/>
              <a:t>spendin</a:t>
            </a:r>
            <a:r>
              <a:rPr lang="en-US" sz="4000" dirty="0" smtClean="0"/>
              <a:t> two much time trying to </a:t>
            </a:r>
            <a:r>
              <a:rPr lang="en-US" sz="4000" dirty="0" err="1" smtClean="0"/>
              <a:t>spel</a:t>
            </a:r>
            <a:r>
              <a:rPr lang="en-US" sz="4000" dirty="0" smtClean="0"/>
              <a:t> instead of </a:t>
            </a:r>
            <a:r>
              <a:rPr lang="en-US" sz="4000" dirty="0" err="1" smtClean="0"/>
              <a:t>tryin</a:t>
            </a:r>
            <a:r>
              <a:rPr lang="en-US" sz="4000" dirty="0" smtClean="0"/>
              <a:t> to sel. Let’s </a:t>
            </a:r>
            <a:r>
              <a:rPr lang="en-US" sz="4000" dirty="0" err="1" smtClean="0"/>
              <a:t>wach</a:t>
            </a:r>
            <a:r>
              <a:rPr lang="en-US" sz="4000" dirty="0" smtClean="0"/>
              <a:t> those sails.  I want everybody should read these letters from Gooch who is on the rode </a:t>
            </a:r>
            <a:r>
              <a:rPr lang="en-US" sz="4000" dirty="0" err="1" smtClean="0"/>
              <a:t>doin</a:t>
            </a:r>
            <a:r>
              <a:rPr lang="en-US" sz="4000" dirty="0" smtClean="0"/>
              <a:t> a grate job for us and you should go out and do like he done.” 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153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at this level: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Accept responsibility for growth.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Develop a statement of purpose.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Develop accountability for results.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Communicate strategy and vision.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Become a change agent.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Understand timing. 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2035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Development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-From admiration to loyalty.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Developing key leaders.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1987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at this level: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Place a priority on identifying and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equipping leaders under you.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Danger!!! Choosing low. 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model for others to follow.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Send key people to growth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opportunities.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Develop an inner core that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complements your strengths.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63087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Personhood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Reached after a lifetime.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2.cdn.turner.com/cnn/dam/assets/131211164749-01-billy-graham---restricted-horizontal-large-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199"/>
            <a:ext cx="9144000" cy="525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819" y="228600"/>
            <a:ext cx="89141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Follow Because: </a:t>
            </a:r>
          </a:p>
          <a:p>
            <a:endParaRPr lang="en-US" sz="2000" dirty="0" smtClean="0"/>
          </a:p>
          <a:p>
            <a:r>
              <a:rPr lang="en-US" sz="4000" dirty="0" smtClean="0"/>
              <a:t>Position 		Title 			have to </a:t>
            </a:r>
          </a:p>
          <a:p>
            <a:endParaRPr lang="en-US" sz="2000" dirty="0" smtClean="0"/>
          </a:p>
          <a:p>
            <a:r>
              <a:rPr lang="en-US" sz="4000" dirty="0" smtClean="0"/>
              <a:t>Permission 	Relationships		want to </a:t>
            </a:r>
          </a:p>
          <a:p>
            <a:endParaRPr lang="en-US" sz="2000" dirty="0" smtClean="0"/>
          </a:p>
          <a:p>
            <a:r>
              <a:rPr lang="en-US" sz="4000" dirty="0" smtClean="0"/>
              <a:t>Production 	Success 			success </a:t>
            </a:r>
          </a:p>
          <a:p>
            <a:endParaRPr lang="en-US" sz="2000" dirty="0" smtClean="0"/>
          </a:p>
          <a:p>
            <a:r>
              <a:rPr lang="en-US" sz="4000" dirty="0" smtClean="0"/>
              <a:t>People Dev.	Reproduction 	doing</a:t>
            </a:r>
          </a:p>
          <a:p>
            <a:endParaRPr lang="en-US" sz="4000" dirty="0" smtClean="0"/>
          </a:p>
          <a:p>
            <a:r>
              <a:rPr lang="en-US" sz="4000" dirty="0" smtClean="0"/>
              <a:t>Personhood	Respect 			done 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862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862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885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Leadership Levels  -- John Maxwell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							Personhood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					     People </a:t>
            </a:r>
          </a:p>
          <a:p>
            <a:r>
              <a:rPr lang="en-US" sz="4000" dirty="0">
                <a:solidFill>
                  <a:srgbClr val="FFFF00"/>
                </a:solidFill>
              </a:rPr>
              <a:t>	</a:t>
            </a:r>
            <a:r>
              <a:rPr lang="en-US" sz="4000" dirty="0" smtClean="0">
                <a:solidFill>
                  <a:srgbClr val="FFFF00"/>
                </a:solidFill>
              </a:rPr>
              <a:t>					Development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			     Production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	       Permission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Position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6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854015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Position</a:t>
            </a:r>
          </a:p>
          <a:p>
            <a:endParaRPr lang="en-US" sz="4000" u="sng" dirty="0" smtClean="0"/>
          </a:p>
          <a:p>
            <a:r>
              <a:rPr lang="en-US" sz="4000" dirty="0" smtClean="0"/>
              <a:t>	- stated authority </a:t>
            </a:r>
          </a:p>
          <a:p>
            <a:r>
              <a:rPr lang="en-US" sz="4000" dirty="0" smtClean="0"/>
              <a:t>	- younger generation </a:t>
            </a:r>
          </a:p>
          <a:p>
            <a:r>
              <a:rPr lang="en-US" sz="4000" dirty="0" smtClean="0"/>
              <a:t>	- doesn’t work well with volunteers </a:t>
            </a:r>
          </a:p>
          <a:p>
            <a:r>
              <a:rPr lang="en-US" sz="4000" dirty="0" smtClean="0"/>
              <a:t>		or white collar workers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99936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at this level: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Know your job description.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Accept Responsibility.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Do more than expected.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Offer ideas for change and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improvement.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Permission</a:t>
            </a:r>
            <a:endParaRPr lang="en-US" sz="4000" dirty="0" smtClean="0"/>
          </a:p>
          <a:p>
            <a:r>
              <a:rPr lang="en-US" sz="4000" dirty="0" smtClean="0"/>
              <a:t>		Built on Relationships </a:t>
            </a:r>
          </a:p>
          <a:p>
            <a:endParaRPr lang="en-US" sz="4000" u="sng" dirty="0" smtClean="0"/>
          </a:p>
          <a:p>
            <a:r>
              <a:rPr lang="en-US" sz="4000" dirty="0" smtClean="0"/>
              <a:t>	“Leadership is getting people to work for you when they are not obligated.” </a:t>
            </a:r>
          </a:p>
          <a:p>
            <a:r>
              <a:rPr lang="en-US" sz="4000" dirty="0" smtClean="0"/>
              <a:t>		- Fred Smith </a:t>
            </a:r>
          </a:p>
          <a:p>
            <a:endParaRPr lang="en-US" sz="4000" dirty="0" smtClean="0"/>
          </a:p>
          <a:p>
            <a:r>
              <a:rPr lang="en-US" sz="4000" dirty="0" smtClean="0"/>
              <a:t>		Don’t skip this level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90600" y="381000"/>
            <a:ext cx="73456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at this level: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Love your people more than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procedures.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Do “win-win” decisions with 		people.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Include others in your 			journey.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Deal with difficult people/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circumstances quickly.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7622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Production</a:t>
            </a:r>
            <a:endParaRPr lang="en-US" sz="4000" dirty="0" smtClean="0"/>
          </a:p>
          <a:p>
            <a:endParaRPr lang="en-US" sz="4000" u="sng" dirty="0" smtClean="0"/>
          </a:p>
          <a:p>
            <a:r>
              <a:rPr lang="en-US" sz="4000" dirty="0" smtClean="0"/>
              <a:t>	Built on doing something great. 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“I seen this outfit which that </a:t>
            </a:r>
            <a:r>
              <a:rPr lang="en-US" sz="4000" dirty="0" err="1" smtClean="0"/>
              <a:t>ain’t</a:t>
            </a:r>
            <a:r>
              <a:rPr lang="en-US" sz="4000" dirty="0" smtClean="0"/>
              <a:t> never </a:t>
            </a:r>
            <a:r>
              <a:rPr lang="en-US" sz="4000" dirty="0" err="1" smtClean="0"/>
              <a:t>bot</a:t>
            </a:r>
            <a:r>
              <a:rPr lang="en-US" sz="4000" dirty="0" smtClean="0"/>
              <a:t> a dim’s worth of nothing from us and I sole them some goods.  I’m now </a:t>
            </a:r>
            <a:r>
              <a:rPr lang="en-US" sz="4000" dirty="0" err="1" smtClean="0"/>
              <a:t>goin</a:t>
            </a:r>
            <a:r>
              <a:rPr lang="en-US" sz="4000" dirty="0" smtClean="0"/>
              <a:t> to </a:t>
            </a:r>
            <a:r>
              <a:rPr lang="en-US" sz="4000" dirty="0" err="1" smtClean="0"/>
              <a:t>Chcawgo</a:t>
            </a:r>
            <a:r>
              <a:rPr lang="en-US" sz="4000" dirty="0" smtClean="0"/>
              <a:t>.”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28843</TotalTime>
  <Words>153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34</cp:revision>
  <cp:lastPrinted>2016-07-08T14:19:14Z</cp:lastPrinted>
  <dcterms:created xsi:type="dcterms:W3CDTF">2016-06-02T20:10:49Z</dcterms:created>
  <dcterms:modified xsi:type="dcterms:W3CDTF">2018-04-12T23:04:14Z</dcterms:modified>
</cp:coreProperties>
</file>