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64" r:id="rId2"/>
    <p:sldId id="529" r:id="rId3"/>
    <p:sldId id="564" r:id="rId4"/>
    <p:sldId id="477" r:id="rId5"/>
    <p:sldId id="478" r:id="rId6"/>
    <p:sldId id="5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188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80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F6323-37B4-4419-BF62-F467019D7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3732042"/>
          </a:xfrm>
        </p:spPr>
        <p:txBody>
          <a:bodyPr>
            <a:normAutofit/>
          </a:bodyPr>
          <a:lstStyle/>
          <a:p>
            <a:r>
              <a:rPr lang="en-US" sz="9600" dirty="0"/>
              <a:t>		</a:t>
            </a:r>
            <a:r>
              <a:rPr lang="en-US" sz="20000" dirty="0"/>
              <a:t>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F01BF-42B7-4657-A62E-911987477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629400"/>
            <a:ext cx="5773420" cy="12573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36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275EE-0297-425D-B171-62F6B2499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Prefixes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2E3D1-B92C-4D2F-BAB2-FEAE8FFEFC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2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C642B-1B03-4B74-892A-CFE37140E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Prefixes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94D9F-9C2B-4AD3-88D2-9DC27C210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7330" y="1447800"/>
            <a:ext cx="10584180" cy="4800600"/>
          </a:xfrm>
        </p:spPr>
        <p:txBody>
          <a:bodyPr>
            <a:normAutofit/>
          </a:bodyPr>
          <a:lstStyle/>
          <a:p>
            <a:r>
              <a:rPr lang="en-US" sz="2400" dirty="0"/>
              <a:t>Prefixes- a word part added in front of a base word to change the meaning</a:t>
            </a:r>
          </a:p>
          <a:p>
            <a:r>
              <a:rPr lang="en-US" sz="2400" b="1" i="1" u="sng" dirty="0"/>
              <a:t>Prefix	Meaning		Examples___			Define_</a:t>
            </a:r>
          </a:p>
          <a:p>
            <a:pPr lvl="1"/>
            <a:r>
              <a:rPr lang="en-US" sz="2400" dirty="0"/>
              <a:t>re-	again			re + write = rewrite 	 </a:t>
            </a:r>
            <a:r>
              <a:rPr lang="en-US" sz="2400" u="sng" dirty="0"/>
              <a:t>write again</a:t>
            </a:r>
            <a:r>
              <a:rPr lang="en-US" sz="2400" dirty="0"/>
              <a:t>	</a:t>
            </a:r>
          </a:p>
          <a:p>
            <a:pPr lvl="1"/>
            <a:r>
              <a:rPr lang="en-US" sz="2400" dirty="0"/>
              <a:t>un-	not			un + kind = unkind		 </a:t>
            </a:r>
            <a:r>
              <a:rPr lang="en-US" sz="2400" u="sng" dirty="0"/>
              <a:t>not kind</a:t>
            </a:r>
          </a:p>
          <a:p>
            <a:pPr lvl="1"/>
            <a:r>
              <a:rPr lang="en-US" sz="2400" dirty="0"/>
              <a:t>pre-	before		pre + made = premade	</a:t>
            </a:r>
            <a:r>
              <a:rPr lang="en-US" sz="2400" u="sng" dirty="0"/>
              <a:t>already made</a:t>
            </a:r>
          </a:p>
          <a:p>
            <a:pPr lvl="1"/>
            <a:r>
              <a:rPr lang="en-US" sz="2400" dirty="0"/>
              <a:t>dis-	not, opposite of	dis + honest = dishonest	</a:t>
            </a:r>
            <a:r>
              <a:rPr lang="en-US" sz="2400" u="sng" dirty="0"/>
              <a:t>not honest</a:t>
            </a:r>
          </a:p>
          <a:p>
            <a:pPr lvl="1"/>
            <a:r>
              <a:rPr lang="en-US" sz="2400" dirty="0" err="1"/>
              <a:t>im</a:t>
            </a:r>
            <a:r>
              <a:rPr lang="en-US" sz="2400" dirty="0"/>
              <a:t>-	not, opposite of	</a:t>
            </a:r>
            <a:r>
              <a:rPr lang="en-US" sz="2400" dirty="0" err="1"/>
              <a:t>im</a:t>
            </a:r>
            <a:r>
              <a:rPr lang="en-US" sz="2400" dirty="0"/>
              <a:t> + polite = impolite	</a:t>
            </a:r>
            <a:r>
              <a:rPr lang="en-US" sz="2400" u="sng" dirty="0"/>
              <a:t>not polite</a:t>
            </a:r>
          </a:p>
          <a:p>
            <a:pPr lvl="1"/>
            <a:r>
              <a:rPr lang="en-US" sz="2400" dirty="0"/>
              <a:t>non-	not			non + sense = nonsense	</a:t>
            </a:r>
            <a:r>
              <a:rPr lang="en-US" sz="2000" b="1" u="sng" dirty="0"/>
              <a:t>not make sense</a:t>
            </a:r>
            <a:r>
              <a:rPr lang="en-US" sz="2000" dirty="0"/>
              <a:t>              </a:t>
            </a:r>
            <a:r>
              <a:rPr lang="en-US" sz="2400" dirty="0"/>
              <a:t>                                                                                               </a:t>
            </a:r>
            <a:endParaRPr lang="en-US" sz="2400" u="sng" dirty="0"/>
          </a:p>
          <a:p>
            <a:pPr lvl="1"/>
            <a:r>
              <a:rPr lang="en-US" sz="2400" dirty="0"/>
              <a:t>mis-	wrong, bad		mis + behave = misbehave  </a:t>
            </a:r>
            <a:r>
              <a:rPr lang="en-US" sz="2000" b="1" u="sng" dirty="0"/>
              <a:t>not behaving</a:t>
            </a:r>
            <a:r>
              <a:rPr lang="en-US" sz="2400" dirty="0"/>
              <a:t>                              	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85521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8C8B1-157B-472B-949B-4A012A9AB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Prefixes  Practice 1 - Fill in the blank by connecting the prefix and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9B418-3759-4C00-933E-E11109571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US" b="1" i="1" u="sng" dirty="0"/>
              <a:t>Prefix			Meaning</a:t>
            </a:r>
          </a:p>
          <a:p>
            <a:pPr marL="82296" indent="0">
              <a:buNone/>
            </a:pPr>
            <a:r>
              <a:rPr lang="en-US" sz="2800" dirty="0"/>
              <a:t>anti-				against			</a:t>
            </a:r>
          </a:p>
          <a:p>
            <a:pPr marL="82296" indent="0">
              <a:buNone/>
            </a:pPr>
            <a:r>
              <a:rPr lang="en-US" sz="2800" dirty="0"/>
              <a:t>auto-			of or by oneself		</a:t>
            </a:r>
          </a:p>
          <a:p>
            <a:pPr marL="82296" indent="0">
              <a:buNone/>
            </a:pPr>
            <a:r>
              <a:rPr lang="en-US" sz="2800" dirty="0"/>
              <a:t>bi-				two, twice			</a:t>
            </a:r>
          </a:p>
          <a:p>
            <a:pPr marL="82296" indent="0">
              <a:buNone/>
            </a:pPr>
            <a:r>
              <a:rPr lang="en-US" sz="2800" dirty="0"/>
              <a:t>ex-				former		</a:t>
            </a:r>
          </a:p>
          <a:p>
            <a:pPr marL="82296" indent="0">
              <a:buNone/>
            </a:pPr>
            <a:r>
              <a:rPr lang="en-US" sz="2800" dirty="0"/>
              <a:t>micro-			small				</a:t>
            </a:r>
          </a:p>
          <a:p>
            <a:pPr marL="82296" indent="0">
              <a:buNone/>
            </a:pPr>
            <a:r>
              <a:rPr lang="en-US" sz="2800" dirty="0"/>
              <a:t>mis-				badly, wrong		</a:t>
            </a:r>
          </a:p>
          <a:p>
            <a:pPr marL="82296" indent="0">
              <a:buNone/>
            </a:pPr>
            <a:r>
              <a:rPr lang="en-US" sz="2800" dirty="0"/>
              <a:t>multi-			many		</a:t>
            </a:r>
          </a:p>
          <a:p>
            <a:pPr marL="82296" indent="0">
              <a:buNone/>
            </a:pPr>
            <a:r>
              <a:rPr lang="en-US" sz="2800" dirty="0"/>
              <a:t>over				too much			</a:t>
            </a:r>
          </a:p>
          <a:p>
            <a:pPr marL="82296" indent="0">
              <a:buNone/>
            </a:pPr>
            <a:r>
              <a:rPr lang="en-US" sz="2800" dirty="0"/>
              <a:t>re-				again or back		</a:t>
            </a:r>
          </a:p>
          <a:p>
            <a:pPr marL="82296" indent="0">
              <a:buNone/>
            </a:pPr>
            <a:r>
              <a:rPr lang="en-US" sz="2800" dirty="0"/>
              <a:t>sub-				under			</a:t>
            </a:r>
          </a:p>
          <a:p>
            <a:pPr marL="82296" indent="0">
              <a:buNone/>
            </a:pPr>
            <a:r>
              <a:rPr lang="en-US" sz="2800" dirty="0"/>
              <a:t>under-			not enough		</a:t>
            </a:r>
          </a:p>
        </p:txBody>
      </p:sp>
    </p:spTree>
    <p:extLst>
      <p:ext uri="{BB962C8B-B14F-4D97-AF65-F5344CB8AC3E}">
        <p14:creationId xmlns:p14="http://schemas.microsoft.com/office/powerpoint/2010/main" val="56209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ABA9C-A543-4E7C-A35B-2C6A46C85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 with Prefixes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90BC5-70DF-4500-8538-B233B1558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en-US" b="1" i="1" dirty="0"/>
              <a:t>	Prefix + word					Definition</a:t>
            </a:r>
          </a:p>
          <a:p>
            <a:pPr marL="82296" indent="0">
              <a:buNone/>
            </a:pPr>
            <a:r>
              <a:rPr lang="en-US" dirty="0"/>
              <a:t>	</a:t>
            </a:r>
          </a:p>
          <a:p>
            <a:pPr marL="82296" indent="0">
              <a:buNone/>
            </a:pPr>
            <a:r>
              <a:rPr lang="en-US" dirty="0"/>
              <a:t>	anti + war  =_</a:t>
            </a:r>
            <a:r>
              <a:rPr lang="en-US" u="sng" dirty="0"/>
              <a:t>antiwar</a:t>
            </a:r>
            <a:r>
              <a:rPr lang="en-US" dirty="0"/>
              <a:t>		</a:t>
            </a:r>
            <a:r>
              <a:rPr lang="en-US" u="sng" dirty="0"/>
              <a:t>_____your against war</a:t>
            </a:r>
            <a:r>
              <a:rPr lang="en-US" dirty="0"/>
              <a:t>	</a:t>
            </a:r>
          </a:p>
          <a:p>
            <a:pPr marL="82296" indent="0">
              <a:buNone/>
            </a:pPr>
            <a:r>
              <a:rPr lang="en-US" dirty="0"/>
              <a:t>	auto + graph =________		_______________________</a:t>
            </a:r>
          </a:p>
          <a:p>
            <a:pPr marL="82296" indent="0">
              <a:buNone/>
            </a:pPr>
            <a:r>
              <a:rPr lang="en-US" dirty="0"/>
              <a:t>	bi + cycle=_____________		_______________________</a:t>
            </a:r>
          </a:p>
          <a:p>
            <a:pPr marL="82296" indent="0">
              <a:buNone/>
            </a:pPr>
            <a:r>
              <a:rPr lang="en-US" dirty="0"/>
              <a:t>	ex + wife=______________		_______________________</a:t>
            </a:r>
          </a:p>
          <a:p>
            <a:pPr marL="82296" indent="0">
              <a:buNone/>
            </a:pPr>
            <a:r>
              <a:rPr lang="en-US" dirty="0"/>
              <a:t>	micro + wave=_________		_______________________</a:t>
            </a:r>
          </a:p>
          <a:p>
            <a:pPr marL="82296" indent="0">
              <a:buNone/>
            </a:pPr>
            <a:r>
              <a:rPr lang="en-US" dirty="0"/>
              <a:t>	mis + understand=______		_______________________</a:t>
            </a:r>
          </a:p>
          <a:p>
            <a:pPr marL="82296" indent="0">
              <a:buNone/>
            </a:pPr>
            <a:r>
              <a:rPr lang="en-US" dirty="0"/>
              <a:t>	multi + purpose=________		_______________________</a:t>
            </a:r>
          </a:p>
          <a:p>
            <a:pPr marL="82296" indent="0">
              <a:buNone/>
            </a:pPr>
            <a:r>
              <a:rPr lang="en-US" dirty="0"/>
              <a:t>	over + sleep=___________		_______________________</a:t>
            </a:r>
          </a:p>
          <a:p>
            <a:pPr marL="82296" indent="0">
              <a:buNone/>
            </a:pPr>
            <a:r>
              <a:rPr lang="en-US" dirty="0"/>
              <a:t>	re + place=_____________		_______________________</a:t>
            </a:r>
          </a:p>
          <a:p>
            <a:pPr marL="82296" indent="0">
              <a:buNone/>
            </a:pPr>
            <a:r>
              <a:rPr lang="en-US" dirty="0"/>
              <a:t>	sub + marine=__________		_______________________</a:t>
            </a:r>
          </a:p>
          <a:p>
            <a:pPr marL="82296" indent="0">
              <a:buNone/>
            </a:pPr>
            <a:r>
              <a:rPr lang="en-US" dirty="0"/>
              <a:t>	under + worked=________		_______________________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80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4</TotalTime>
  <Words>42</Words>
  <Application>Microsoft Office PowerPoint</Application>
  <PresentationFormat>Widescreen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Idea design template</vt:lpstr>
      <vt:lpstr>Middle and High School</vt:lpstr>
      <vt:lpstr>  20</vt:lpstr>
      <vt:lpstr>Prefixes</vt:lpstr>
      <vt:lpstr>Prefixes</vt:lpstr>
      <vt:lpstr>Prefixes  Practice 1 - Fill in the blank by connecting the prefix and word</vt:lpstr>
      <vt:lpstr>Practice  with Prefixes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2018-05-07T21:02:27Z</dcterms:modified>
</cp:coreProperties>
</file>