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handoutMasterIdLst>
    <p:handoutMasterId r:id="rId5"/>
  </p:handoutMasterIdLst>
  <p:sldIdLst>
    <p:sldId id="294" r:id="rId2"/>
    <p:sldId id="295" r:id="rId3"/>
    <p:sldId id="296" r:id="rId4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9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8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03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son Parler" userId="1b59c76c512d4938" providerId="LiveId" clId="{50C58E56-011C-4DDC-B36F-EBB96755CA8E}"/>
    <pc:docChg chg="custSel modSld">
      <pc:chgData name="Branson Parler" userId="1b59c76c512d4938" providerId="LiveId" clId="{50C58E56-011C-4DDC-B36F-EBB96755CA8E}" dt="2019-07-19T19:26:29.023" v="355" actId="20577"/>
      <pc:docMkLst>
        <pc:docMk/>
      </pc:docMkLst>
      <pc:sldChg chg="modSp">
        <pc:chgData name="Branson Parler" userId="1b59c76c512d4938" providerId="LiveId" clId="{50C58E56-011C-4DDC-B36F-EBB96755CA8E}" dt="2019-07-19T19:26:29.023" v="355" actId="20577"/>
        <pc:sldMkLst>
          <pc:docMk/>
          <pc:sldMk cId="867009722" sldId="256"/>
        </pc:sldMkLst>
        <pc:spChg chg="mod">
          <ac:chgData name="Branson Parler" userId="1b59c76c512d4938" providerId="LiveId" clId="{50C58E56-011C-4DDC-B36F-EBB96755CA8E}" dt="2019-07-19T19:26:29.023" v="355" actId="20577"/>
          <ac:spMkLst>
            <pc:docMk/>
            <pc:sldMk cId="867009722" sldId="256"/>
            <ac:spMk id="2" creationId="{00000000-0000-0000-0000-000000000000}"/>
          </ac:spMkLst>
        </pc:spChg>
      </pc:sldChg>
      <pc:sldChg chg="modSp">
        <pc:chgData name="Branson Parler" userId="1b59c76c512d4938" providerId="LiveId" clId="{50C58E56-011C-4DDC-B36F-EBB96755CA8E}" dt="2019-07-19T19:26:06.457" v="305" actId="20577"/>
        <pc:sldMkLst>
          <pc:docMk/>
          <pc:sldMk cId="3096403630" sldId="360"/>
        </pc:sldMkLst>
        <pc:spChg chg="mod">
          <ac:chgData name="Branson Parler" userId="1b59c76c512d4938" providerId="LiveId" clId="{50C58E56-011C-4DDC-B36F-EBB96755CA8E}" dt="2019-07-19T19:26:06.457" v="305" actId="20577"/>
          <ac:spMkLst>
            <pc:docMk/>
            <pc:sldMk cId="3096403630" sldId="36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EEDBA-6AC9-4CAE-A4BD-499697BE911C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1FA928-70EB-49F8-BD4E-71A5010F6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37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2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6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29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9379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4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20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3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48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9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0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6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7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0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663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Covenant of Marriage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Our post-Christian world </a:t>
            </a:r>
          </a:p>
          <a:p>
            <a:endParaRPr lang="en-US" dirty="0"/>
          </a:p>
          <a:p>
            <a:r>
              <a:rPr lang="en-US" dirty="0"/>
              <a:t>Biblical vision of marriage is not ‘natural’</a:t>
            </a:r>
          </a:p>
          <a:p>
            <a:endParaRPr lang="en-US" dirty="0"/>
          </a:p>
          <a:p>
            <a:r>
              <a:rPr lang="en-US" dirty="0"/>
              <a:t>Return marriage to the church</a:t>
            </a:r>
          </a:p>
          <a:p>
            <a:pPr lvl="1"/>
            <a:r>
              <a:rPr lang="en-US" dirty="0"/>
              <a:t>Weddings as part of the church service</a:t>
            </a:r>
          </a:p>
          <a:p>
            <a:pPr lvl="1"/>
            <a:r>
              <a:rPr lang="en-US" dirty="0"/>
              <a:t>A practical theology of divorce</a:t>
            </a:r>
          </a:p>
        </p:txBody>
      </p:sp>
    </p:spTree>
    <p:extLst>
      <p:ext uri="{BB962C8B-B14F-4D97-AF65-F5344CB8AC3E}">
        <p14:creationId xmlns:p14="http://schemas.microsoft.com/office/powerpoint/2010/main" val="400607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Sexual Union &amp; Marriage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Free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Total  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Faithful 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Fruitful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920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Sexual Union as “Body Language”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6873"/>
            <a:ext cx="6887389" cy="4073452"/>
          </a:xfrm>
        </p:spPr>
        <p:txBody>
          <a:bodyPr>
            <a:normAutofit/>
          </a:bodyPr>
          <a:lstStyle/>
          <a:p>
            <a:r>
              <a:rPr lang="en-US" dirty="0"/>
              <a:t>A proper context – exchange of vows </a:t>
            </a:r>
          </a:p>
          <a:p>
            <a:r>
              <a:rPr lang="en-US" dirty="0"/>
              <a:t>An objective meaning – the spousal meaning of the body: “It is not just that sexual union belongs ‘in’ marriage. Rather, it is that sexual union—as God designed it—has an inherently </a:t>
            </a:r>
            <a:r>
              <a:rPr lang="en-US" i="1" dirty="0"/>
              <a:t>marital </a:t>
            </a:r>
            <a:r>
              <a:rPr lang="en-US" dirty="0"/>
              <a:t>meaning” (Christopher West, </a:t>
            </a:r>
            <a:r>
              <a:rPr lang="en-US" i="1" dirty="0"/>
              <a:t>Theology of the Body for Beginners, </a:t>
            </a:r>
            <a:r>
              <a:rPr lang="en-US" dirty="0"/>
              <a:t>100). </a:t>
            </a:r>
          </a:p>
          <a:p>
            <a:r>
              <a:rPr lang="en-US" dirty="0"/>
              <a:t>Certain kinds of bodies: Male-female differentiation </a:t>
            </a:r>
          </a:p>
          <a:p>
            <a:r>
              <a:rPr lang="en-US" dirty="0"/>
              <a:t>New bodies: sex and the result of sex 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547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451</TotalTime>
  <Words>133</Words>
  <Application>Microsoft Macintosh PowerPoint</Application>
  <PresentationFormat>On-screen Show 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Berlin</vt:lpstr>
      <vt:lpstr>The Covenant of Marriage</vt:lpstr>
      <vt:lpstr>Sexual Union &amp; Marriage </vt:lpstr>
      <vt:lpstr>Sexual Union as “Body Language”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Branson Parler</dc:creator>
  <cp:lastModifiedBy>Wally</cp:lastModifiedBy>
  <cp:revision>35</cp:revision>
  <cp:lastPrinted>2019-07-18T15:38:01Z</cp:lastPrinted>
  <dcterms:created xsi:type="dcterms:W3CDTF">2019-07-16T17:03:09Z</dcterms:created>
  <dcterms:modified xsi:type="dcterms:W3CDTF">2019-11-13T16:25:06Z</dcterms:modified>
</cp:coreProperties>
</file>