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5"/>
  </p:handoutMasterIdLst>
  <p:sldIdLst>
    <p:sldId id="294" r:id="rId2"/>
    <p:sldId id="295" r:id="rId3"/>
    <p:sldId id="296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8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Covenant of Marriage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Our post-Christian world </a:t>
            </a:r>
          </a:p>
          <a:p>
            <a:endParaRPr lang="en-US" dirty="0"/>
          </a:p>
          <a:p>
            <a:r>
              <a:rPr lang="en-US" dirty="0"/>
              <a:t>Biblical vision of marriage is not ‘natural’</a:t>
            </a:r>
          </a:p>
          <a:p>
            <a:endParaRPr lang="en-US" dirty="0"/>
          </a:p>
          <a:p>
            <a:r>
              <a:rPr lang="en-US" dirty="0"/>
              <a:t>Return marriage to the church</a:t>
            </a:r>
          </a:p>
          <a:p>
            <a:pPr lvl="1"/>
            <a:r>
              <a:rPr lang="en-US" dirty="0"/>
              <a:t>Weddings as part of the church service</a:t>
            </a:r>
          </a:p>
          <a:p>
            <a:pPr lvl="1"/>
            <a:r>
              <a:rPr lang="en-US" dirty="0"/>
              <a:t>A practical theology of divorce</a:t>
            </a:r>
          </a:p>
        </p:txBody>
      </p:sp>
    </p:spTree>
    <p:extLst>
      <p:ext uri="{BB962C8B-B14F-4D97-AF65-F5344CB8AC3E}">
        <p14:creationId xmlns:p14="http://schemas.microsoft.com/office/powerpoint/2010/main" val="400607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Sexual Union &amp; Marriage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Free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Total  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Faithful 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Fruitful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920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Sexual Union as “Body Language”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6887389" cy="4073452"/>
          </a:xfrm>
        </p:spPr>
        <p:txBody>
          <a:bodyPr>
            <a:normAutofit/>
          </a:bodyPr>
          <a:lstStyle/>
          <a:p>
            <a:r>
              <a:rPr lang="en-US" dirty="0"/>
              <a:t>A proper context – exchange of vows </a:t>
            </a:r>
          </a:p>
          <a:p>
            <a:r>
              <a:rPr lang="en-US" dirty="0"/>
              <a:t>An objective meaning – the spousal meaning of the body: “It is not just that sexual union belongs ‘in’ marriage. Rather, it is that sexual union—as God designed it—has an inherently </a:t>
            </a:r>
            <a:r>
              <a:rPr lang="en-US" i="1" dirty="0"/>
              <a:t>marital </a:t>
            </a:r>
            <a:r>
              <a:rPr lang="en-US" dirty="0"/>
              <a:t>meaning” (Christopher West, </a:t>
            </a:r>
            <a:r>
              <a:rPr lang="en-US" i="1" dirty="0"/>
              <a:t>Theology of the Body for Beginners, </a:t>
            </a:r>
            <a:r>
              <a:rPr lang="en-US" dirty="0"/>
              <a:t>100). </a:t>
            </a:r>
          </a:p>
          <a:p>
            <a:r>
              <a:rPr lang="en-US" dirty="0"/>
              <a:t>Certain kinds of bodies: Male-female differentiation </a:t>
            </a:r>
          </a:p>
          <a:p>
            <a:r>
              <a:rPr lang="en-US" dirty="0"/>
              <a:t>New bodies: sex and the result of sex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547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451</TotalTime>
  <Words>133</Words>
  <Application>Microsoft Macintosh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Berlin</vt:lpstr>
      <vt:lpstr>The Covenant of Marriage</vt:lpstr>
      <vt:lpstr>Sexual Union &amp; Marriage </vt:lpstr>
      <vt:lpstr>Sexual Union as “Body Language”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2019-11-13T16:25:06Z</dcterms:modified>
</cp:coreProperties>
</file>