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4" r:id="rId9"/>
    <p:sldId id="265" r:id="rId10"/>
    <p:sldId id="267" r:id="rId11"/>
    <p:sldId id="266" r:id="rId12"/>
    <p:sldId id="269" r:id="rId13"/>
    <p:sldId id="272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42" d="100"/>
          <a:sy n="42" d="100"/>
        </p:scale>
        <p:origin x="84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0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1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6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7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9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2910"/>
            <a:ext cx="12192000" cy="685800"/>
          </a:xfrm>
        </p:spPr>
        <p:txBody>
          <a:bodyPr>
            <a:noAutofit/>
          </a:bodyPr>
          <a:lstStyle/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 inteligente en la relación de matrimonial y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relación como Padres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65860"/>
            <a:ext cx="12192000" cy="754380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Matrimonio, el Misterio de la iglesia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Matrimonio el misterio de la igles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0240"/>
            <a:ext cx="12192000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99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 su vida y vino a ser la fruto de otro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Arbol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Adán y Eva vinieron a ser expulsados del huerto del Edén por comer un fruto prohibido, Cristo se colgó en un madero (Otro árbol) para romper esa maldición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ello Juan lo explica que Cristo vino a ser aquel quien tenemos que espiritualmente comer para ser restaurados…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Ciertamente les aseguro —afirmó Jesús— que, si no comen la carne del Hijo del hombre ni beben su sangre, no tienen realmente vida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6:53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147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7985"/>
            <a:ext cx="12192000" cy="800735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a Adán su costado fue abierto y se formo a Eva, Cristo fue su costado abierto en la cruz para formar una vida nueva en ti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944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sino que uno de los soldados le abrió el costado con una lanza, y al instante le brotó sangre y agua</a:t>
            </a:r>
            <a:r>
              <a:rPr lang="es-ES" sz="3600" dirty="0"/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Juan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19:34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Adán fue el primer hombre quien se introdujo la muerte espiritual, Cristo estuvo tres días en la tumba y resucito de la muerte para ser el primero en traer resurrección y ser el primero en todo: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 es la cabeza del cuerpo, que es la iglesia. Él es el principio, el primogénito de la resurrección, para ser en todo el primero.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Colosenses 1:18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80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se le da la orden de dejar a sus padres…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nosotros se nos ordena a dejar nuestro orgullo y egoísmo y seguirlo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Dirigiéndose a todos,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declaró: Si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alguien quiere ser mi discípulo, que se niegue a sí mismo, lleve su cruz cada día y me siga. 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el que quiera salvar su vida la perderá; pero el que pierda su vida por mi causa la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salvará</a:t>
            </a:r>
            <a:r>
              <a:rPr lang="es-ES" sz="3600" dirty="0" smtClean="0"/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Lucas 9:23-24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79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Eva fue creada para ser ayuda idónea de Adán…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Iglesia debe ser ayuda idónea para Cristo, y aun eso no lo podemos hacer por nosotros mismos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¿Haz llegado a ese momento cuando te das cuenta que no hay nada que puedas hacer para agradarle? Nuestros mejores esfuerzos son trapos de inmundicia pero el nos transforma y puede hacer cosas extraordinarias.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envió al ES quien es el que nos ayuda y nos prepara para hacer lo que a el le agrada y cada uno conectados a su cuerpo debemos vivir una relación vital y constante con el ES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626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fontScale="92500"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lideres cristianos, tu relación con otros miembros el cuerpo hay dos tipos: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Verte como alguien que esta por encima de otros y imponer tu autoridad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O puedes hacerlo como Cristo y confiar en el y recibir instrucciones de Cristo y sirviendo al cuerpo y venir al conflicto y familias y a donde nos mande y recibir sus instrucciones y pasar tiempo con El, y donde el te tenga el te puede usar, te instruye a servir a otros y conectarse a la cabeza del cuerpo y el es glorificado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es el misterio de la relación de la iglesia y Cristo, que el matrimonio es un reflejo de esta relación y podremos ahora hablar de los roles en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matrimonio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25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fontScale="92500"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clase hablaremos de la paz inteligente y tu relación matrimonial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significa caminar en medio de un conflicto matrimonial y un matrimonio que agrada a Dios?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poder hablar del conflicto matrimonial debemos antes hablar del propósito del matrimonio.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por eso que esta clase nos enfocaremos en el propósito de Dios en el matrimonio.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la siguiente clase veremos los roles del Esposa y los roles de la esposa.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en la ultima clase de esta sección hablaremos de los matrimonios que son como un fuego destructivo y como responder a ellos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5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" y="22796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Pablo habla del Matrimonio a los Efesios relacionándolo con la relación de Cristo con la iglesia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" y="128016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«Por eso dejará el hombre a su padre y a su madre, y se unirá a su esposa, y los dos llegarán a ser un solo cuerpo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misterio profundo; yo me refiero a Cristo y a la iglesia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Efesios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5:31-32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Aunque en este tema de paz inteligente nos concentraremos en la relación de un esposa con su esposa hay mas en el matrimonio que impacta esta relación.</a:t>
            </a:r>
          </a:p>
        </p:txBody>
      </p:sp>
    </p:spTree>
    <p:extLst>
      <p:ext uri="{BB962C8B-B14F-4D97-AF65-F5344CB8AC3E}">
        <p14:creationId xmlns:p14="http://schemas.microsoft.com/office/powerpoint/2010/main" val="263543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245"/>
            <a:ext cx="12192000" cy="800735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 </a:t>
            </a:r>
            <a:r>
              <a:rPr lang="es-A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que ver Cristo y la Iglesia con el matrimonio?</a:t>
            </a:r>
            <a:br>
              <a:rPr lang="es-A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82612"/>
            <a:ext cx="12192000" cy="6035040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misterio es revelado a nosotros cuando vamos a analizar cuando Dios creo y estableció el matrimonio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Génesis 2 dice que Dios forma a Adán y lo puso en el huerto del Edén y le dijo que podía comer de todo árbol del huerto menos del árbol del bien y el mal. Luego trajo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todos los animales para encontrar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entre ellos ayuda idónea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Adán pero no la hubo. Y Dios lo puso a Adán en un sueño profundo y tomo una de sus costillas y formo a la Mujer llamada Eva. Fue creada para ser ayuda idónea y fue tomada de Adán, cuando Adán se levanto dijo:</a:t>
            </a:r>
          </a:p>
        </p:txBody>
      </p:sp>
    </p:spTree>
    <p:extLst>
      <p:ext uri="{BB962C8B-B14F-4D97-AF65-F5344CB8AC3E}">
        <p14:creationId xmlns:p14="http://schemas.microsoft.com/office/powerpoint/2010/main" val="1959722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estableció el matrimonio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0080"/>
            <a:ext cx="12192000" cy="6035040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cual exclamó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sí es hueso de mis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huesos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carne de mi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carne. Se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llamará “mujer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porque del hombre fue sacada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el hombre deja a su padre y a su madre, y se une a su mujer, y los dos se funden en un solo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 tiempo el hombre y la mujer estaban desnudos, pero ninguno de los dos sentía vergüenza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Génesis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2:23-25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 fue lo que pablo declaro a los efesios. Hace la analogía de la relación de Cristo y la iglesia y la relación del primer matrimonio, esto es llamado: Un tipo. Es una manera metafórica de comparar dos cosas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3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Caída del Hombre por el engaño del enemigo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2940"/>
            <a:ext cx="12192000" cy="6035040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 comió del fruto prohibido y desobedecieron a Dios al oír a la serpiente y perdieron su inocencia y fueron removidos el huerto y les dio la primera profecía en Génesis 3:15 donde la simiente de la mujer pisaría a la serpiente en la cabeza refiriéndose a Cristo derrotando a Satanás y restaurar el matrimonio ya que el enemigo siempre estaría intentando destruir lo que Dios creo, el matrimonio…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“E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ladrón no viene más que a robar, matar y destruir; yo he venido para que tengan vida, y la tengan en abundancia.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Juan 10:10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250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razón por la que Cristo vino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 smtClean="0"/>
              <a:t>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Hijo de Dios fue enviado precisamente para destruir las obras del diablo</a:t>
            </a:r>
            <a:r>
              <a:rPr lang="es-ES" sz="3600" dirty="0"/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1 Juan 3:8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vivió una vida sin pecado y nunca fue engañado por el diablo, ni por el hombre para desobedecer a Dios sino que lo agrado en todo:</a:t>
            </a:r>
          </a:p>
          <a:p>
            <a:r>
              <a:rPr lang="es-A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que me envió está conmigo; no me ha dejado solo, porque siempre hago lo que le agrada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Juan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8:29</a:t>
            </a:r>
          </a:p>
          <a:p>
            <a:r>
              <a:rPr lang="es-A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 Jesús se dio la vuelta, miró a sus discípulos, y reprendió a Pedro. ¡Aléjate de mí, Satanás! —le dijo—. Tú no piensas en las cosas de Dios, sino en las de los hombres.”</a:t>
            </a:r>
            <a:r>
              <a:rPr lang="es-A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8:33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302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24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Conocia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interior del ser humano y aun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fue a la cruz por amor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98298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Mientras estaba en Jerusalén, durante la fiesta de la Pascua, muchos creyeron en su nombre al ver las señales que hacía. 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cambio Jesús no les creía porque los conocía a todos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necesitaba que nadie le informara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nada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acerca de los demás, pues él conocía el interior del ser humano.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Juan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2:23-25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sabia lo que había en cada corazón de todas las personas y aun así fue a la cruz y ofreció su vida para todos aquellos que la reciben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6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no se agrado ni a si mismo, ni a otros solo al Padre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ni siquiera Cristo se agradó a sí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mismo.”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Romanos 15:3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Cristo en la cr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0240"/>
            <a:ext cx="1219200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285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1190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Paz inteligente en la relación de matrimonial y en la relación como Padres</vt:lpstr>
      <vt:lpstr>Introducción</vt:lpstr>
      <vt:lpstr>Pablo habla del Matrimonio a los Efesios relacionándolo con la relación de Cristo con la iglesia</vt:lpstr>
      <vt:lpstr>¿Qué tiene que ver Cristo y la Iglesia con el matrimonio? </vt:lpstr>
      <vt:lpstr>Dios estableció el matrimonio</vt:lpstr>
      <vt:lpstr>La Caída del Hombre por el engaño del enemigo</vt:lpstr>
      <vt:lpstr>La razón por la que Cristo vino</vt:lpstr>
      <vt:lpstr>Cristo Conocia el interior del ser humano y aun asi fue a la cruz por amor</vt:lpstr>
      <vt:lpstr>Cristo no se agrado ni a si mismo, ni a otros solo al Padre</vt:lpstr>
      <vt:lpstr>Dio su vida y vino a ser la fruto de otro Arbol</vt:lpstr>
      <vt:lpstr>Así como a Adán su costado fue abierto y se formo a Eva, Cristo fue su costado abierto en la cruz para formar una vida nueva en ti</vt:lpstr>
      <vt:lpstr>Así como se le da la orden de dejar a sus padres…</vt:lpstr>
      <vt:lpstr>Así como Eva fue creada para ser ayuda idónea de Adán…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 inteligente en la relación de matrimonial y de paternidad</dc:title>
  <dc:creator>Jorge Muniz</dc:creator>
  <cp:lastModifiedBy>Jorge Muniz</cp:lastModifiedBy>
  <cp:revision>10</cp:revision>
  <dcterms:created xsi:type="dcterms:W3CDTF">2018-04-16T02:46:48Z</dcterms:created>
  <dcterms:modified xsi:type="dcterms:W3CDTF">2018-04-17T03:36:34Z</dcterms:modified>
</cp:coreProperties>
</file>