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2" r:id="rId7"/>
    <p:sldId id="261" r:id="rId8"/>
    <p:sldId id="263" r:id="rId9"/>
    <p:sldId id="266" r:id="rId10"/>
    <p:sldId id="264" r:id="rId11"/>
    <p:sldId id="267" r:id="rId12"/>
    <p:sldId id="268" r:id="rId13"/>
    <p:sldId id="270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60-A0B4-4CF3-9795-957756060A5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8820-1E4D-4D8F-9942-AA26F388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60-A0B4-4CF3-9795-957756060A5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8820-1E4D-4D8F-9942-AA26F388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60-A0B4-4CF3-9795-957756060A5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8820-1E4D-4D8F-9942-AA26F388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60-A0B4-4CF3-9795-957756060A5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8820-1E4D-4D8F-9942-AA26F388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60-A0B4-4CF3-9795-957756060A5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8820-1E4D-4D8F-9942-AA26F388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60-A0B4-4CF3-9795-957756060A5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8820-1E4D-4D8F-9942-AA26F388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60-A0B4-4CF3-9795-957756060A5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8820-1E4D-4D8F-9942-AA26F388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60-A0B4-4CF3-9795-957756060A5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8820-1E4D-4D8F-9942-AA26F388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60-A0B4-4CF3-9795-957756060A5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8820-1E4D-4D8F-9942-AA26F388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60-A0B4-4CF3-9795-957756060A5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8820-1E4D-4D8F-9942-AA26F388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34F60-A0B4-4CF3-9795-957756060A5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68820-1E4D-4D8F-9942-AA26F388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34F60-A0B4-4CF3-9795-957756060A56}" type="datetimeFigureOut">
              <a:rPr lang="en-US" smtClean="0"/>
              <a:pPr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68820-1E4D-4D8F-9942-AA26F3881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53248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Session 3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Growing as a Leader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"/>
            <a:ext cx="8194454" cy="68199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09600" y="4572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William 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Wilberforce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579511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Priorities with People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VRP = Very Resourceful People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VIP = Very Important People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Share our passion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Encourage and enrich us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83447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Priorities with People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VRP = Very Resourceful People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VIP = Very Important People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VTP = Very Trainable People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They catch our passion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Elijah and Elisha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Mordecai and Esther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Joash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Jehoiada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 Kings 12)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686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Priorities with People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VRP = Very Resourceful People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VIP = Very Important People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VTP = Very Trainable People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VNP = Very Nice People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They are “nice” to us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Take time, but don’t further 				the vision.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Can become VTP (disciples)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8686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Priorities with People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VRP = Very Resourceful People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VIP = Very Important People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VTP = Very Trainable People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VNP = Very Nice People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VDP = Very Draining People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Demanding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Take energy from us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Needy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Whose crisis is it? 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334" y="3048000"/>
            <a:ext cx="2622698" cy="29718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3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19200" y="3962400"/>
            <a:ext cx="11430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191000"/>
            <a:ext cx="818033" cy="1433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1219200" y="762000"/>
            <a:ext cx="6019800" cy="5791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				</a:t>
            </a:r>
            <a:endParaRPr lang="en-US" dirty="0"/>
          </a:p>
        </p:txBody>
      </p:sp>
      <p:pic>
        <p:nvPicPr>
          <p:cNvPr id="1031" name="Picture 7" descr="http://open.lib.umn.edu/organizationalbehavior/wp-content/uploads/sites/197/2016/11/e9888520a7799461ac9e2a38869a3b2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3334" y="3048000"/>
            <a:ext cx="2622698" cy="2971800"/>
          </a:xfrm>
          <a:prstGeom prst="rect">
            <a:avLst/>
          </a:prstGeom>
          <a:noFill/>
        </p:spPr>
      </p:pic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3" cstate="print"/>
          <a:srcRect l="18750" t="7143" r="16964" b="10714"/>
          <a:stretch>
            <a:fillRect/>
          </a:stretch>
        </p:blipFill>
        <p:spPr bwMode="auto">
          <a:xfrm>
            <a:off x="6477000" y="1676400"/>
            <a:ext cx="1600200" cy="1533525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105400" y="3124200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7543800" y="3048000"/>
            <a:ext cx="1600200" cy="10668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Prayer and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Leader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2743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Culture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259080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Vision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19200" y="3962400"/>
            <a:ext cx="11430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5" descr="http://clipartix.com/wp-content/uploads/2016/05/Clipart-stick-figure-walk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191000"/>
            <a:ext cx="818033" cy="1433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228600"/>
            <a:ext cx="45090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to Prioritize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To Do List So Many Thing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1849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most important? </a:t>
            </a:r>
          </a:p>
          <a:p>
            <a:endParaRPr lang="en-US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will give me the greatest return?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sianefficiency.com/wp-content/uploads/2018/04/q2-matrix-640x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7239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sianefficiency.com/wp-content/uploads/2018/04/q2-matrix-640x6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0"/>
            <a:ext cx="7239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86000" y="1143000"/>
            <a:ext cx="2514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are time-sensitive.  Must be done and done now.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971800"/>
            <a:ext cx="18778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57800" y="1143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Planning, relationships,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Training, etc. 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2971800"/>
            <a:ext cx="28324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Return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1" y="4038600"/>
            <a:ext cx="259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“Feel urgent”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Updating social</a:t>
            </a: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 for company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4600" y="5943600"/>
            <a:ext cx="19958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Distraction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57801" y="41148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mail, most television,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Facebook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5943600"/>
            <a:ext cx="1225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Waste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4633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Priorities with People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87112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Priorities with People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VRP = Very Resourceful People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ignite our passion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mentor or shape our lives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- Needed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92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3</cp:revision>
  <dcterms:created xsi:type="dcterms:W3CDTF">2018-05-18T11:42:37Z</dcterms:created>
  <dcterms:modified xsi:type="dcterms:W3CDTF">2018-06-01T13:42:50Z</dcterms:modified>
</cp:coreProperties>
</file>