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2" r:id="rId7"/>
    <p:sldId id="261" r:id="rId8"/>
    <p:sldId id="263" r:id="rId9"/>
    <p:sldId id="266" r:id="rId10"/>
    <p:sldId id="264" r:id="rId11"/>
    <p:sldId id="267" r:id="rId12"/>
    <p:sldId id="268" r:id="rId13"/>
    <p:sldId id="270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4F60-A0B4-4CF3-9795-957756060A56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68820-1E4D-4D8F-9942-AA26F388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228600"/>
            <a:ext cx="532485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Session 3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Growing as a Leader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"/>
            <a:ext cx="8194454" cy="68199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09600" y="457200"/>
            <a:ext cx="365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William </a:t>
            </a:r>
          </a:p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Wilberforce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757951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VRP = Very Resourceful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VIP = Very Important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Share our passion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Encourage and enrich us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83447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VRP = Very Resourceful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VIP = Very Important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VTP = Very Trainable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They catch our passion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Elijah and Elisha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Mordecai and Esther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Joash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Jehoiada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 Kings 12)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686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VRP = Very Resourceful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VIP = Very Important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VTP = Very Trainable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VNP = Very Nice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They are “nice” to us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Take time, but don’t further 				the vision.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Can become VTP (disciples)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0"/>
            <a:ext cx="86868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VRP = Very Resourceful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VIP = Very Important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VTP = Very Trainable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VNP = Very Nice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VDP = Very Draining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Demanding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Take energy from us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Needy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Whose crisis is it? 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19200" y="3962400"/>
            <a:ext cx="11430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1910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19200" y="3962400"/>
            <a:ext cx="11430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1910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28600"/>
            <a:ext cx="45090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to Prioritize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To Do List So Many Thin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18493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most important?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will give me the greatest return?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sianefficiency.com/wp-content/uploads/2018/04/q2-matrix-640x64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7239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sianefficiency.com/wp-content/uploads/2018/04/q2-matrix-640x64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7239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86000" y="1143000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are time-sensitive.  Must be done and done now.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2971800"/>
            <a:ext cx="18778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Necessary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11430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Planning, relationships,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Training, etc. 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2971800"/>
            <a:ext cx="2832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Greatest Return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1" y="4038600"/>
            <a:ext cx="259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“Feel urgent”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Updating social</a:t>
            </a:r>
          </a:p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for company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4600" y="5943600"/>
            <a:ext cx="19958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Distraction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7801" y="41148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mail, most television,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3600" y="5943600"/>
            <a:ext cx="12257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46339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787112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 with People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VRP = Very Resourceful People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ignite our passion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mentor or shape our lives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Needed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92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2018-05-18T11:42:37Z</dcterms:created>
  <dcterms:modified xsi:type="dcterms:W3CDTF">2018-06-01T13:42:50Z</dcterms:modified>
</cp:coreProperties>
</file>