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6" r:id="rId4"/>
    <p:sldId id="259" r:id="rId5"/>
    <p:sldId id="260" r:id="rId6"/>
    <p:sldId id="262" r:id="rId7"/>
    <p:sldId id="261" r:id="rId8"/>
    <p:sldId id="263" r:id="rId9"/>
    <p:sldId id="266" r:id="rId10"/>
    <p:sldId id="264" r:id="rId11"/>
    <p:sldId id="267" r:id="rId12"/>
    <p:sldId id="268" r:id="rId13"/>
    <p:sldId id="270" r:id="rId14"/>
    <p:sldId id="272" r:id="rId15"/>
    <p:sldId id="273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34F60-A0B4-4CF3-9795-957756060A56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68820-1E4D-4D8F-9942-AA26F388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34F60-A0B4-4CF3-9795-957756060A56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68820-1E4D-4D8F-9942-AA26F388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34F60-A0B4-4CF3-9795-957756060A56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68820-1E4D-4D8F-9942-AA26F388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34F60-A0B4-4CF3-9795-957756060A56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68820-1E4D-4D8F-9942-AA26F388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34F60-A0B4-4CF3-9795-957756060A56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68820-1E4D-4D8F-9942-AA26F388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34F60-A0B4-4CF3-9795-957756060A56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68820-1E4D-4D8F-9942-AA26F388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34F60-A0B4-4CF3-9795-957756060A56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68820-1E4D-4D8F-9942-AA26F388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34F60-A0B4-4CF3-9795-957756060A56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68820-1E4D-4D8F-9942-AA26F388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34F60-A0B4-4CF3-9795-957756060A56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68820-1E4D-4D8F-9942-AA26F388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34F60-A0B4-4CF3-9795-957756060A56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68820-1E4D-4D8F-9942-AA26F388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34F60-A0B4-4CF3-9795-957756060A56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68820-1E4D-4D8F-9942-AA26F388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34F60-A0B4-4CF3-9795-957756060A56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268820-1E4D-4D8F-9942-AA26F388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mohammedyakubu4.files.wordpress.com/2015/09/managment-styles-pic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28600" y="228600"/>
            <a:ext cx="532485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Leadership Session 3</a:t>
            </a:r>
          </a:p>
          <a:p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Growing as a Leader</a:t>
            </a:r>
          </a:p>
          <a:p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8100"/>
            <a:ext cx="8194454" cy="68199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09600" y="457200"/>
            <a:ext cx="3657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William </a:t>
            </a:r>
          </a:p>
          <a:p>
            <a:r>
              <a:rPr lang="en-US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Wilberforce</a:t>
            </a:r>
            <a:endParaRPr lang="en-US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457200"/>
            <a:ext cx="7579511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Priorities with People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VRP = Very Resourceful People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VIP = Very Important People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- Share our passion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- Encourage and enrich us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457200"/>
            <a:ext cx="8834470" cy="50167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Priorities with People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VRP = Very Resourceful People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VIP = Very Important People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VTP = Very Trainable People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- They catch our passion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- Elijah and Elisha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- Mordecai and Esther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-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Joash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Jehoiada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(2 Kings 12)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457200"/>
            <a:ext cx="868680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Priorities with People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VRP = Very Resourceful People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VIP = Very Important People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VTP = Very Trainable People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VNP = Very Nice People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- They are “nice” to us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- Take time, but don’t further 				the vision.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- Can become VTP (disciples)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457200"/>
            <a:ext cx="868680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Priorities with People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VRP = Very Resourceful People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VIP = Very Important People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VTP = Very Trainable People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VNP = Very Nice People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VDP = Very Draining People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- Demanding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- Take energy from us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- Needy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Whose crisis is it? 	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1219200" y="762000"/>
            <a:ext cx="6019800" cy="57912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				</a:t>
            </a:r>
            <a:endParaRPr lang="en-US" dirty="0"/>
          </a:p>
        </p:txBody>
      </p:sp>
      <p:pic>
        <p:nvPicPr>
          <p:cNvPr id="1031" name="Picture 7" descr="http://open.lib.umn.edu/organizationalbehavior/wp-content/uploads/sites/197/2016/11/e9888520a7799461ac9e2a38869a3b2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93334" y="3048000"/>
            <a:ext cx="2622698" cy="2971800"/>
          </a:xfrm>
          <a:prstGeom prst="rect">
            <a:avLst/>
          </a:prstGeom>
          <a:noFill/>
        </p:spPr>
      </p:pic>
      <p:pic>
        <p:nvPicPr>
          <p:cNvPr id="1033" name="Picture 9" descr="http://www.futurist.com/wp-content/uploads/2015/07/4-Star-to-Steer-By-1024x768.jpg"/>
          <p:cNvPicPr>
            <a:picLocks noChangeAspect="1" noChangeArrowheads="1"/>
          </p:cNvPicPr>
          <p:nvPr/>
        </p:nvPicPr>
        <p:blipFill>
          <a:blip r:embed="rId3" cstate="print"/>
          <a:srcRect l="18750" t="7143" r="16964" b="10714"/>
          <a:stretch>
            <a:fillRect/>
          </a:stretch>
        </p:blipFill>
        <p:spPr bwMode="auto">
          <a:xfrm>
            <a:off x="6477000" y="1676400"/>
            <a:ext cx="1600200" cy="1533525"/>
          </a:xfrm>
          <a:prstGeom prst="rect">
            <a:avLst/>
          </a:prstGeom>
          <a:noFill/>
        </p:spPr>
      </p:pic>
      <p:sp>
        <p:nvSpPr>
          <p:cNvPr id="10" name="Bent-Up Arrow 9"/>
          <p:cNvSpPr/>
          <p:nvPr/>
        </p:nvSpPr>
        <p:spPr>
          <a:xfrm>
            <a:off x="5105400" y="3124200"/>
            <a:ext cx="2514600" cy="685800"/>
          </a:xfrm>
          <a:prstGeom prst="ben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Callout 7"/>
          <p:cNvSpPr/>
          <p:nvPr/>
        </p:nvSpPr>
        <p:spPr>
          <a:xfrm>
            <a:off x="7543800" y="3048000"/>
            <a:ext cx="1600200" cy="1066800"/>
          </a:xfrm>
          <a:prstGeom prst="right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Prayer and Planning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95400" y="35814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Leader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76600" y="27432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Culture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62600" y="2590800"/>
            <a:ext cx="75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Vision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1219200" y="3962400"/>
            <a:ext cx="1143000" cy="1981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5" descr="http://clipartix.com/wp-content/uploads/2016/05/Clipart-stick-figure-walkin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71600" y="4191000"/>
            <a:ext cx="818033" cy="14332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1219200" y="762000"/>
            <a:ext cx="6019800" cy="57912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				</a:t>
            </a:r>
            <a:endParaRPr lang="en-US" dirty="0"/>
          </a:p>
        </p:txBody>
      </p:sp>
      <p:pic>
        <p:nvPicPr>
          <p:cNvPr id="1031" name="Picture 7" descr="http://open.lib.umn.edu/organizationalbehavior/wp-content/uploads/sites/197/2016/11/e9888520a7799461ac9e2a38869a3b2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93334" y="3048000"/>
            <a:ext cx="2622698" cy="2971800"/>
          </a:xfrm>
          <a:prstGeom prst="rect">
            <a:avLst/>
          </a:prstGeom>
          <a:noFill/>
        </p:spPr>
      </p:pic>
      <p:pic>
        <p:nvPicPr>
          <p:cNvPr id="1033" name="Picture 9" descr="http://www.futurist.com/wp-content/uploads/2015/07/4-Star-to-Steer-By-1024x768.jpg"/>
          <p:cNvPicPr>
            <a:picLocks noChangeAspect="1" noChangeArrowheads="1"/>
          </p:cNvPicPr>
          <p:nvPr/>
        </p:nvPicPr>
        <p:blipFill>
          <a:blip r:embed="rId3" cstate="print"/>
          <a:srcRect l="18750" t="7143" r="16964" b="10714"/>
          <a:stretch>
            <a:fillRect/>
          </a:stretch>
        </p:blipFill>
        <p:spPr bwMode="auto">
          <a:xfrm>
            <a:off x="6477000" y="1676400"/>
            <a:ext cx="1600200" cy="1533525"/>
          </a:xfrm>
          <a:prstGeom prst="rect">
            <a:avLst/>
          </a:prstGeom>
          <a:noFill/>
        </p:spPr>
      </p:pic>
      <p:sp>
        <p:nvSpPr>
          <p:cNvPr id="10" name="Bent-Up Arrow 9"/>
          <p:cNvSpPr/>
          <p:nvPr/>
        </p:nvSpPr>
        <p:spPr>
          <a:xfrm>
            <a:off x="5105400" y="3124200"/>
            <a:ext cx="2514600" cy="685800"/>
          </a:xfrm>
          <a:prstGeom prst="ben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Callout 7"/>
          <p:cNvSpPr/>
          <p:nvPr/>
        </p:nvSpPr>
        <p:spPr>
          <a:xfrm>
            <a:off x="7543800" y="3048000"/>
            <a:ext cx="1600200" cy="1066800"/>
          </a:xfrm>
          <a:prstGeom prst="right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Prayer and Planning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95400" y="35814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Leader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76600" y="27432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Culture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62600" y="2590800"/>
            <a:ext cx="75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Vision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1219200" y="3962400"/>
            <a:ext cx="1143000" cy="1981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5" descr="http://clipartix.com/wp-content/uploads/2016/05/Clipart-stick-figure-walkin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71600" y="4191000"/>
            <a:ext cx="818033" cy="14332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57400" y="228600"/>
            <a:ext cx="450905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Learning to Prioritize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 </a:t>
            </a: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 descr="To Do List So Many Thing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95400"/>
            <a:ext cx="9144000" cy="5410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609600"/>
            <a:ext cx="818493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What’s most important? </a:t>
            </a:r>
          </a:p>
          <a:p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will give me the greatest return?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asianefficiency.com/wp-content/uploads/2018/04/q2-matrix-640x64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0"/>
            <a:ext cx="7239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asianefficiency.com/wp-content/uploads/2018/04/q2-matrix-640x64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0"/>
            <a:ext cx="7239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286000" y="1143000"/>
            <a:ext cx="2514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These are time-sensitive.  Must be done and done now.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62200" y="2971800"/>
            <a:ext cx="18778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Necessary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57800" y="1143000"/>
            <a:ext cx="259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Planning, relationships,</a:t>
            </a:r>
          </a:p>
          <a:p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Training, etc.  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81600" y="2971800"/>
            <a:ext cx="28324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Greatest Return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09801" y="4038600"/>
            <a:ext cx="259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“Feel urgent”</a:t>
            </a:r>
          </a:p>
          <a:p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Updating social</a:t>
            </a:r>
          </a:p>
          <a:p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media for company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14600" y="5943600"/>
            <a:ext cx="19958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Distraction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57801" y="4114800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Most mail, most television,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Facebook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43600" y="5943600"/>
            <a:ext cx="12257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Waste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457200"/>
            <a:ext cx="463396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Priorities with People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457200"/>
            <a:ext cx="7871129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Priorities with People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VRP = Very Resourceful People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- ignite our passion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- mentor or shape our lives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- Needed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92</Words>
  <Application>Microsoft Office PowerPoint</Application>
  <PresentationFormat>On-screen Show (4:3)</PresentationFormat>
  <Paragraphs>70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Authorized</dc:creator>
  <cp:lastModifiedBy>Authorized</cp:lastModifiedBy>
  <cp:revision>3</cp:revision>
  <dcterms:created xsi:type="dcterms:W3CDTF">2018-05-18T11:42:37Z</dcterms:created>
  <dcterms:modified xsi:type="dcterms:W3CDTF">2018-06-01T13:42:50Z</dcterms:modified>
</cp:coreProperties>
</file>