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76" r:id="rId2"/>
    <p:sldId id="260" r:id="rId3"/>
    <p:sldId id="261" r:id="rId4"/>
    <p:sldId id="256" r:id="rId5"/>
    <p:sldId id="262" r:id="rId6"/>
    <p:sldId id="274" r:id="rId7"/>
    <p:sldId id="272" r:id="rId8"/>
    <p:sldId id="273" r:id="rId9"/>
    <p:sldId id="266" r:id="rId10"/>
    <p:sldId id="265" r:id="rId11"/>
    <p:sldId id="269" r:id="rId12"/>
    <p:sldId id="271" r:id="rId13"/>
    <p:sldId id="267" r:id="rId14"/>
    <p:sldId id="263" r:id="rId15"/>
    <p:sldId id="270" r:id="rId16"/>
    <p:sldId id="275" r:id="rId17"/>
    <p:sldId id="25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40607-781F-4211-8169-9A98D41C54DA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CFC70-1814-45AD-892F-3F06B6B531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E737-EDCD-402E-8E5B-A9AB11157E5A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DC6-6EB7-4802-A95C-BA35F030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E737-EDCD-402E-8E5B-A9AB11157E5A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DC6-6EB7-4802-A95C-BA35F030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E737-EDCD-402E-8E5B-A9AB11157E5A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DC6-6EB7-4802-A95C-BA35F030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E737-EDCD-402E-8E5B-A9AB11157E5A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DC6-6EB7-4802-A95C-BA35F030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E737-EDCD-402E-8E5B-A9AB11157E5A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DC6-6EB7-4802-A95C-BA35F030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E737-EDCD-402E-8E5B-A9AB11157E5A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DC6-6EB7-4802-A95C-BA35F030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E737-EDCD-402E-8E5B-A9AB11157E5A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DC6-6EB7-4802-A95C-BA35F030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E737-EDCD-402E-8E5B-A9AB11157E5A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DC6-6EB7-4802-A95C-BA35F030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E737-EDCD-402E-8E5B-A9AB11157E5A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DC6-6EB7-4802-A95C-BA35F030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E737-EDCD-402E-8E5B-A9AB11157E5A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DC6-6EB7-4802-A95C-BA35F030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E737-EDCD-402E-8E5B-A9AB11157E5A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DC6-6EB7-4802-A95C-BA35F030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2E737-EDCD-402E-8E5B-A9AB11157E5A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69DC6-6EB7-4802-A95C-BA35F030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" y="304800"/>
            <a:ext cx="518654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a Vision</a:t>
            </a: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Statement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152400" y="593468"/>
            <a:ext cx="8610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Redeemer Presbyterian New York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: To build a great city for all people through a gospel movement that brings personal conversion, community formation, social justice and cultural renewal to New York City and, through it, to the world. (33)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228600" y="-126087"/>
            <a:ext cx="8686800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FF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Saddleback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: “It is the dream of a place where the hurting, the depressed, the frustrated, and the confused can find love, acceptance, help, hope, forgiveness, guidance, and encouragement.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It is the dream of sharing the Good News of Jesus Christ with the hundreds of thousands of residents in south Orange County.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It is the dream of welcoming 20,000 members into the fellowship of our church family-loving, learning, laughing, and living in harmony together.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It is the dream of developing people to spiritual maturity through Bible studies, small groups, seminars, retreats, and a Bible school for our members.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It is the dream of equipping every believer for a significant ministry by helping them discover the gifts and talents God gave them.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It is the dream of sending out hundreds of career missionaries and church workers all around the world, and empowering every member for a personal life mission in the world. It is the dream of sending our members by the thousands on short-term mission projects to every continent. It is the dream of starting at least one new daughter church every year.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It is the dream of at least fifty acres of land, on which will be built a regional church for south Orange County-with beautiful, yet simple, facilities including a worship center seating thousands, a counseling and prayer center, classrooms for Bible studies and training lay </a:t>
            </a:r>
            <a:r>
              <a:rPr lang="en-US" sz="2000" dirty="0" smtClean="0"/>
              <a:t>ministers, and a recreation area. All of this will be designed to minister to the local person-spiritually, emotionally physically, and socially-and set in a peaceful, inspiring garden landscape.” (254)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371600"/>
            <a:ext cx="631307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grow larger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grow deeper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grow younger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(reach a new generation)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80963"/>
            <a:ext cx="6772275" cy="669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ight Arrow 2"/>
          <p:cNvSpPr/>
          <p:nvPr/>
        </p:nvSpPr>
        <p:spPr>
          <a:xfrm>
            <a:off x="457200" y="381000"/>
            <a:ext cx="3276600" cy="5334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" y="2667000"/>
            <a:ext cx="1485900" cy="5334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"/>
            <a:ext cx="85344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		</a:t>
            </a:r>
            <a:r>
              <a:rPr lang="en-US" sz="3200" b="1" dirty="0" smtClean="0"/>
              <a:t>River </a:t>
            </a:r>
            <a:r>
              <a:rPr lang="en-US" sz="3200" b="1" dirty="0"/>
              <a:t>Oak Grace Church, River Oak CA</a:t>
            </a:r>
          </a:p>
          <a:p>
            <a:r>
              <a:rPr lang="en-US" sz="3200" b="1" dirty="0"/>
              <a:t>“20 X 2000”</a:t>
            </a:r>
          </a:p>
          <a:p>
            <a:r>
              <a:rPr lang="en-US" sz="3200" dirty="0"/>
              <a:t>It is our prayer and vision that by the year 2000,</a:t>
            </a:r>
          </a:p>
          <a:p>
            <a:r>
              <a:rPr lang="en-US" sz="3200" dirty="0"/>
              <a:t>River Oak Grace will experience:</a:t>
            </a:r>
          </a:p>
          <a:p>
            <a:r>
              <a:rPr lang="en-US" sz="3200" dirty="0" smtClean="0"/>
              <a:t>	-20 </a:t>
            </a:r>
            <a:r>
              <a:rPr lang="en-US" sz="3200" dirty="0"/>
              <a:t>People will accept Jesus Christ as Lord </a:t>
            </a:r>
            <a:r>
              <a:rPr lang="en-US" sz="3200" dirty="0" smtClean="0"/>
              <a:t>	and </a:t>
            </a:r>
            <a:r>
              <a:rPr lang="en-US" sz="3200" dirty="0"/>
              <a:t>Savior </a:t>
            </a:r>
            <a:r>
              <a:rPr lang="en-US" sz="3200" dirty="0" smtClean="0"/>
              <a:t>regularly here </a:t>
            </a:r>
            <a:r>
              <a:rPr lang="en-US" sz="3200" dirty="0"/>
              <a:t>at River Oak Grace</a:t>
            </a:r>
          </a:p>
          <a:p>
            <a:r>
              <a:rPr lang="en-US" sz="3200" dirty="0" smtClean="0"/>
              <a:t>	-20 </a:t>
            </a:r>
            <a:r>
              <a:rPr lang="en-US" sz="3200" dirty="0"/>
              <a:t>Missionaries serving as part of the River </a:t>
            </a:r>
            <a:r>
              <a:rPr lang="en-US" sz="3200" dirty="0" smtClean="0"/>
              <a:t>	Oak Grace International </a:t>
            </a:r>
            <a:r>
              <a:rPr lang="en-US" sz="3200" dirty="0"/>
              <a:t>Ministries staff team</a:t>
            </a:r>
          </a:p>
          <a:p>
            <a:r>
              <a:rPr lang="en-US" sz="3200" dirty="0" smtClean="0"/>
              <a:t>	-20 </a:t>
            </a:r>
            <a:r>
              <a:rPr lang="en-US" sz="3200" dirty="0"/>
              <a:t>New churches planted through River </a:t>
            </a:r>
            <a:r>
              <a:rPr lang="en-US" sz="3200" dirty="0" smtClean="0"/>
              <a:t>Oak 	Grace </a:t>
            </a:r>
            <a:r>
              <a:rPr lang="en-US" sz="3200" dirty="0"/>
              <a:t>ministries</a:t>
            </a:r>
          </a:p>
          <a:p>
            <a:r>
              <a:rPr lang="en-US" sz="3200" dirty="0" smtClean="0"/>
              <a:t>	-20 </a:t>
            </a:r>
            <a:r>
              <a:rPr lang="en-US" sz="3200" dirty="0"/>
              <a:t>Unreached people groups significantly </a:t>
            </a:r>
            <a:r>
              <a:rPr lang="en-US" sz="3200" dirty="0" smtClean="0"/>
              <a:t>	impacted </a:t>
            </a:r>
            <a:r>
              <a:rPr lang="en-US" sz="3200" dirty="0"/>
              <a:t>with the truth of </a:t>
            </a:r>
            <a:r>
              <a:rPr lang="en-US" sz="3200" dirty="0" smtClean="0"/>
              <a:t>the Gospel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04800"/>
            <a:ext cx="8839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	</a:t>
            </a:r>
            <a:r>
              <a:rPr lang="en-US" sz="3600" b="1" dirty="0" smtClean="0"/>
              <a:t>Cherry Hills Community Church </a:t>
            </a:r>
          </a:p>
          <a:p>
            <a:r>
              <a:rPr lang="en-US" sz="3600" b="1" dirty="0"/>
              <a:t>	</a:t>
            </a:r>
            <a:r>
              <a:rPr lang="en-US" sz="3600" b="1" dirty="0" smtClean="0"/>
              <a:t>Highlands Ranch, CO </a:t>
            </a:r>
          </a:p>
          <a:p>
            <a:endParaRPr lang="en-US" sz="3600" dirty="0" smtClean="0"/>
          </a:p>
          <a:p>
            <a:r>
              <a:rPr lang="en-US" sz="3600" dirty="0" smtClean="0"/>
              <a:t>To </a:t>
            </a:r>
            <a:r>
              <a:rPr lang="en-US" sz="3600" dirty="0"/>
              <a:t>see the members of Cherry Hills be so Passionate about </a:t>
            </a:r>
            <a:r>
              <a:rPr lang="en-US" sz="3600" dirty="0" smtClean="0"/>
              <a:t>God’s </a:t>
            </a:r>
            <a:r>
              <a:rPr lang="en-US" sz="3600" dirty="0"/>
              <a:t>heart</a:t>
            </a:r>
          </a:p>
          <a:p>
            <a:r>
              <a:rPr lang="en-US" sz="3600" dirty="0" smtClean="0"/>
              <a:t>	for </a:t>
            </a:r>
            <a:r>
              <a:rPr lang="en-US" sz="3600" dirty="0"/>
              <a:t>the lost that they have become Proficient in ministry skills and are</a:t>
            </a:r>
          </a:p>
          <a:p>
            <a:r>
              <a:rPr lang="en-US" sz="3600" dirty="0"/>
              <a:t>Pro-actively involved in strategic outreach </a:t>
            </a:r>
            <a:r>
              <a:rPr lang="en-US" sz="3600" dirty="0" smtClean="0"/>
              <a:t>	ministries </a:t>
            </a:r>
            <a:r>
              <a:rPr lang="en-US" sz="3600" dirty="0"/>
              <a:t>locally, </a:t>
            </a:r>
            <a:r>
              <a:rPr lang="en-US" sz="3600" dirty="0" smtClean="0"/>
              <a:t>nationally and globally.</a:t>
            </a:r>
            <a:endParaRPr lang="en-US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954" y="228600"/>
            <a:ext cx="8924046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grow larger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envision 100 new believers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coming into our ministry, as well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others who join us in our mission.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grow deeper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envision people walking together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large groups and small with the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desire to become Christ-centered.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grow younger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(reach a new generation)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33400"/>
            <a:ext cx="8001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envision…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believe God is calling us to…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dream of…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envision every kid in our  community invited into relationship with Jesus Christ.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1143000" y="0"/>
            <a:ext cx="7166116" cy="6867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09600"/>
            <a:ext cx="6858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CASCADE			executestrategy.net </a:t>
            </a:r>
            <a:endParaRPr lang="en-US" sz="5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80963"/>
            <a:ext cx="6772275" cy="669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541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86916"/>
            <a:ext cx="88392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Creating a Vision Statement</a:t>
            </a:r>
          </a:p>
          <a:p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Leader + Guiding Coalition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</a:t>
            </a:r>
            <a:b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Careful!!!  Group Think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Critical question is “Where are 				we going?”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457200"/>
            <a:ext cx="8851013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Characteristics of a good vision statement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clear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challenging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Involves change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a mental picture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future oriented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achievable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838200"/>
            <a:ext cx="7848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Checklist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Future 		5+ years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Directional  (we aren’t there 					yet)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Audacious (It’s about “big”)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Descriptive (Paints a 							picture)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381000"/>
            <a:ext cx="7696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Exxon</a:t>
            </a:r>
            <a:r>
              <a:rPr lang="en-US" sz="3600" dirty="0"/>
              <a:t> </a:t>
            </a:r>
            <a:r>
              <a:rPr lang="en-US" sz="3600" b="1" dirty="0"/>
              <a:t>Mobil</a:t>
            </a:r>
            <a:r>
              <a:rPr lang="en-US" sz="3600" dirty="0"/>
              <a:t> Corporation is committed to being the world's premier petroleum and petrochemical company.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-810399"/>
            <a:ext cx="8915400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1" dirty="0" smtClean="0">
              <a:solidFill>
                <a:srgbClr val="0000FF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1" dirty="0" smtClean="0">
              <a:solidFill>
                <a:srgbClr val="0000FF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1" dirty="0" smtClean="0">
              <a:solidFill>
                <a:srgbClr val="0000FF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The Potter’s House (Dallas, TX):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 We are the voice and the hand that encourages people to change their lives with hope, comfort and peace. (19)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NewSpring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Church (Anderson, SC)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To continue growing, impacting lives and using technology and the arts to reach 100,000 people for Jesus Christ. (18)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Perimeter Church (Johns Creek, GA)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To make and deploy mature and equipped followers of Christ for the sake of Family, Community and Global transformation. (19)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Coral Ridge Presbyterian Church (Ft Lauderdale, FL)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: To rescue and replenish a world lost and broken by sin, thereby “making all things new” (Revelation 21:5). (19)</a:t>
            </a:r>
            <a:endParaRPr kumimoji="0" lang="en-US" sz="4000" b="0" i="0" u="none" strike="noStrike" cap="none" normalizeH="0" baseline="0" dirty="0" smtClean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379</Words>
  <Application>Microsoft Office PowerPoint</Application>
  <PresentationFormat>On-screen Show (4:3)</PresentationFormat>
  <Paragraphs>82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6</cp:revision>
  <dcterms:created xsi:type="dcterms:W3CDTF">2018-05-07T11:22:49Z</dcterms:created>
  <dcterms:modified xsi:type="dcterms:W3CDTF">2018-06-01T16:42:55Z</dcterms:modified>
</cp:coreProperties>
</file>