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4643"/>
  </p:normalViewPr>
  <p:slideViewPr>
    <p:cSldViewPr snapToGrid="0" snapToObjects="1">
      <p:cViewPr varScale="1">
        <p:scale>
          <a:sx n="88" d="100"/>
          <a:sy n="88" d="100"/>
        </p:scale>
        <p:origin x="184" y="9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8/11/19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8/11/19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8/11/19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8/11/19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8/11/19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8/11/19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8/11/19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8/11/19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8/11/19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8/11/19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8/11/19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8/11/19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8/11/19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if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if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9172EF-D535-E74E-B807-47FE7BAC27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3464853"/>
          </a:xfrm>
        </p:spPr>
        <p:txBody>
          <a:bodyPr>
            <a:noAutofit/>
          </a:bodyPr>
          <a:lstStyle/>
          <a:p>
            <a:r>
              <a:rPr lang="ru-RU" sz="8000" b="1" dirty="0"/>
              <a:t>Иисуса Навина 2</a:t>
            </a:r>
            <a:br>
              <a:rPr lang="en-US" sz="8000" dirty="0"/>
            </a:br>
            <a:r>
              <a:rPr lang="ru-RU" sz="8000" b="1" dirty="0"/>
              <a:t>Сделка во имя спасения </a:t>
            </a:r>
            <a:endParaRPr lang="en-US" sz="8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5F99DC-1F2B-1941-BD6E-4AB4BF1F858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567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23D43-B376-F74F-9151-6E4512330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6000" b="1" dirty="0"/>
              <a:t>Сделка во имя спасения</a:t>
            </a:r>
            <a:endParaRPr lang="en-US" sz="6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A83550-CAFC-324D-A5F3-39935F4428D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ru-RU" sz="2800" b="1" dirty="0"/>
              <a:t>Верность Бога</a:t>
            </a:r>
            <a:endParaRPr lang="en-US" sz="2800" b="1" dirty="0"/>
          </a:p>
          <a:p>
            <a:r>
              <a:rPr lang="ru-RU" sz="2800" b="1" dirty="0"/>
              <a:t>кто вы, призванные</a:t>
            </a:r>
          </a:p>
          <a:p>
            <a:r>
              <a:rPr lang="ru-RU" sz="2800" b="1" dirty="0"/>
              <a:t>Верность и предательство</a:t>
            </a:r>
          </a:p>
          <a:p>
            <a:r>
              <a:rPr lang="ru-RU" sz="2800" b="1" dirty="0"/>
              <a:t>Вера </a:t>
            </a:r>
            <a:r>
              <a:rPr lang="ru-RU" sz="2800" b="1" dirty="0" err="1"/>
              <a:t>Раав</a:t>
            </a:r>
            <a:endParaRPr lang="ru-RU" sz="2800" b="1" dirty="0"/>
          </a:p>
          <a:p>
            <a:r>
              <a:rPr lang="ru-RU" sz="2800" b="1" dirty="0"/>
              <a:t>образ церкви</a:t>
            </a:r>
            <a:endParaRPr lang="en-US" sz="2800" b="1" dirty="0"/>
          </a:p>
          <a:p>
            <a:endParaRPr lang="en-US" sz="2800" b="1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0184566-661F-2F4C-9C51-512162B3C8E5}"/>
              </a:ext>
            </a:extLst>
          </p:cNvPr>
          <p:cNvPicPr>
            <a:picLocks noGrp="1" noChangeAspect="1"/>
          </p:cNvPicPr>
          <p:nvPr>
            <p:ph sz="quarter" idx="14"/>
          </p:nvPr>
        </p:nvPicPr>
        <p:blipFill>
          <a:blip r:embed="rId2"/>
          <a:stretch>
            <a:fillRect/>
          </a:stretch>
        </p:blipFill>
        <p:spPr>
          <a:xfrm>
            <a:off x="6156723" y="2367092"/>
            <a:ext cx="5136161" cy="3424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6397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23D43-B376-F74F-9151-6E4512330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7200" b="1" dirty="0"/>
              <a:t>Принципы</a:t>
            </a:r>
            <a:endParaRPr lang="en-US" sz="7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A83550-CAFC-324D-A5F3-39935F4428D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ru-RU" sz="3200" b="1" dirty="0"/>
              <a:t>Иисуса Навина 1:7-8</a:t>
            </a:r>
          </a:p>
          <a:p>
            <a:r>
              <a:rPr lang="ru-RU" sz="3200" b="1" dirty="0"/>
              <a:t>Рим 12:3</a:t>
            </a:r>
          </a:p>
          <a:p>
            <a:r>
              <a:rPr lang="ru-RU" sz="3200" b="1" dirty="0"/>
              <a:t>Рим 12:2</a:t>
            </a:r>
          </a:p>
          <a:p>
            <a:r>
              <a:rPr lang="ru-RU" sz="3200" b="1" dirty="0"/>
              <a:t>Иакова 2:24-26</a:t>
            </a:r>
          </a:p>
          <a:p>
            <a:r>
              <a:rPr lang="ru-RU" sz="3200" b="1" dirty="0"/>
              <a:t>Матфея 28:18-20</a:t>
            </a:r>
            <a:endParaRPr lang="en-US" sz="3200" b="1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0184566-661F-2F4C-9C51-512162B3C8E5}"/>
              </a:ext>
            </a:extLst>
          </p:cNvPr>
          <p:cNvPicPr>
            <a:picLocks noGrp="1" noChangeAspect="1"/>
          </p:cNvPicPr>
          <p:nvPr>
            <p:ph sz="quarter" idx="14"/>
          </p:nvPr>
        </p:nvPicPr>
        <p:blipFill>
          <a:blip r:embed="rId2"/>
          <a:stretch>
            <a:fillRect/>
          </a:stretch>
        </p:blipFill>
        <p:spPr>
          <a:xfrm>
            <a:off x="6156723" y="2367092"/>
            <a:ext cx="5136161" cy="3424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1095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75</TotalTime>
  <Words>32</Words>
  <Application>Microsoft Macintosh PowerPoint</Application>
  <PresentationFormat>Widescreen</PresentationFormat>
  <Paragraphs>13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Tw Cen MT</vt:lpstr>
      <vt:lpstr>Droplet</vt:lpstr>
      <vt:lpstr>Иисуса Навина 2 Сделка во имя спасения </vt:lpstr>
      <vt:lpstr>Сделка во имя спасения</vt:lpstr>
      <vt:lpstr>Принципы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Иисуса Навина 2 Сделка во имя спасения </dc:title>
  <dc:creator>sergey perevyshko</dc:creator>
  <cp:lastModifiedBy>sergey perevyshko</cp:lastModifiedBy>
  <cp:revision>4</cp:revision>
  <dcterms:created xsi:type="dcterms:W3CDTF">2019-08-11T03:52:18Z</dcterms:created>
  <dcterms:modified xsi:type="dcterms:W3CDTF">2019-08-11T05:07:43Z</dcterms:modified>
</cp:coreProperties>
</file>