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84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172EF-D535-E74E-B807-47FE7BAC2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464853"/>
          </a:xfrm>
        </p:spPr>
        <p:txBody>
          <a:bodyPr>
            <a:noAutofit/>
          </a:bodyPr>
          <a:lstStyle/>
          <a:p>
            <a:r>
              <a:rPr lang="ru-RU" sz="8000" b="1" dirty="0"/>
              <a:t>Иисуса Навина 2</a:t>
            </a:r>
            <a:br>
              <a:rPr lang="en-US" sz="8000" dirty="0"/>
            </a:br>
            <a:r>
              <a:rPr lang="ru-RU" sz="8000" b="1" dirty="0"/>
              <a:t>Сделка во имя спасения 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F99DC-1F2B-1941-BD6E-4AB4BF1F8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6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3D43-B376-F74F-9151-6E451233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/>
              <a:t>Сделка во имя спасения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83550-CAFC-324D-A5F3-39935F4428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Верность Бога</a:t>
            </a:r>
            <a:endParaRPr lang="en-US" sz="2800" b="1" dirty="0"/>
          </a:p>
          <a:p>
            <a:r>
              <a:rPr lang="ru-RU" sz="2800" b="1" dirty="0"/>
              <a:t>кто вы, призванные</a:t>
            </a:r>
          </a:p>
          <a:p>
            <a:r>
              <a:rPr lang="ru-RU" sz="2800" b="1" dirty="0"/>
              <a:t>Верность и предательство</a:t>
            </a:r>
          </a:p>
          <a:p>
            <a:r>
              <a:rPr lang="ru-RU" sz="2800" b="1" dirty="0"/>
              <a:t>Вера </a:t>
            </a:r>
            <a:r>
              <a:rPr lang="ru-RU" sz="2800" b="1" dirty="0" err="1"/>
              <a:t>Раав</a:t>
            </a:r>
            <a:endParaRPr lang="ru-RU" sz="2800" b="1" dirty="0"/>
          </a:p>
          <a:p>
            <a:r>
              <a:rPr lang="ru-RU" sz="2800" b="1" dirty="0"/>
              <a:t>образ церкви</a:t>
            </a:r>
            <a:endParaRPr lang="en-US" sz="2800" b="1" dirty="0"/>
          </a:p>
          <a:p>
            <a:endParaRPr lang="en-US" sz="2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184566-661F-2F4C-9C51-512162B3C8E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156723" y="2367092"/>
            <a:ext cx="5136161" cy="34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3D43-B376-F74F-9151-6E451233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Принципы</a:t>
            </a:r>
            <a:endParaRPr lang="en-US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83550-CAFC-324D-A5F3-39935F4428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Иисуса Навина 1:7-8</a:t>
            </a:r>
          </a:p>
          <a:p>
            <a:r>
              <a:rPr lang="ru-RU" sz="3200" b="1" dirty="0"/>
              <a:t>Рим 12:3</a:t>
            </a:r>
          </a:p>
          <a:p>
            <a:r>
              <a:rPr lang="ru-RU" sz="3200" b="1" dirty="0"/>
              <a:t>Рим 12:2</a:t>
            </a:r>
          </a:p>
          <a:p>
            <a:r>
              <a:rPr lang="ru-RU" sz="3200" b="1" dirty="0"/>
              <a:t>Иакова 2:24-26</a:t>
            </a:r>
          </a:p>
          <a:p>
            <a:r>
              <a:rPr lang="ru-RU" sz="3200" b="1" dirty="0"/>
              <a:t>Матфея 28:18-20</a:t>
            </a:r>
            <a:endParaRPr lang="en-US" sz="32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184566-661F-2F4C-9C51-512162B3C8E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156723" y="2367092"/>
            <a:ext cx="5136161" cy="34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9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75</TotalTime>
  <Words>32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Иисуса Навина 2 Сделка во имя спасения </vt:lpstr>
      <vt:lpstr>Сделка во имя спасения</vt:lpstr>
      <vt:lpstr>Принципы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Иисуса Навина 2 Сделка во имя спасения </dc:title>
  <dc:creator>sergey perevyshko</dc:creator>
  <cp:lastModifiedBy>sergey perevyshko</cp:lastModifiedBy>
  <cp:revision>4</cp:revision>
  <dcterms:created xsi:type="dcterms:W3CDTF">2019-08-11T03:52:18Z</dcterms:created>
  <dcterms:modified xsi:type="dcterms:W3CDTF">2019-08-11T05:07:43Z</dcterms:modified>
</cp:coreProperties>
</file>