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9" r:id="rId5"/>
    <p:sldId id="270" r:id="rId6"/>
    <p:sldId id="271" r:id="rId7"/>
    <p:sldId id="267" r:id="rId8"/>
    <p:sldId id="268" r:id="rId9"/>
    <p:sldId id="272" r:id="rId10"/>
    <p:sldId id="273" r:id="rId11"/>
    <p:sldId id="274" r:id="rId12"/>
    <p:sldId id="260" r:id="rId13"/>
    <p:sldId id="261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37" d="100"/>
          <a:sy n="37" d="100"/>
        </p:scale>
        <p:origin x="7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2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5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3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9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7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2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1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514"/>
            <a:ext cx="12192000" cy="984738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Buscar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perspectiva saludable en 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230" y="6365293"/>
            <a:ext cx="6260123" cy="586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067339" y="1324370"/>
            <a:ext cx="8882015" cy="482990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856383" y="2309108"/>
            <a:ext cx="5208104" cy="3200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Fla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79" t="18496" r="30263" b="15607"/>
          <a:stretch/>
        </p:blipFill>
        <p:spPr bwMode="auto">
          <a:xfrm>
            <a:off x="5720863" y="3364186"/>
            <a:ext cx="1500552" cy="18288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7" name="Content Placeholder 2"/>
          <p:cNvSpPr txBox="1">
            <a:spLocks/>
          </p:cNvSpPr>
          <p:nvPr/>
        </p:nvSpPr>
        <p:spPr>
          <a:xfrm rot="3016963">
            <a:off x="6227831" y="3414622"/>
            <a:ext cx="3710717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 rot="18594004">
            <a:off x="2817121" y="3335003"/>
            <a:ext cx="4107076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70030" y="5579847"/>
            <a:ext cx="6260123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34180"/>
            <a:ext cx="12192000" cy="984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Rstaurando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relaciones y transformando la Justicia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56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es HUMILDAD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Promete exaltar al humilde.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dirty="0"/>
              <a:t>Humíllense delante del Señor, y él los exaltará.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Sant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4:10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orgullo es el enemigo de la humildad y del fuego de paz</a:t>
            </a:r>
          </a:p>
          <a:p>
            <a:r>
              <a:rPr lang="es-ES" sz="4800" dirty="0"/>
              <a:t>El altivo será humillado,</a:t>
            </a:r>
            <a:r>
              <a:rPr lang="es-ES" sz="4800" dirty="0"/>
              <a:t/>
            </a:r>
            <a:br>
              <a:rPr lang="es-ES" sz="4800" dirty="0"/>
            </a:br>
            <a:r>
              <a:rPr lang="es-ES" sz="4800" dirty="0"/>
              <a:t>    pero el humilde será </a:t>
            </a:r>
            <a:r>
              <a:rPr lang="es-ES" sz="4800" dirty="0" err="1" smtClean="0"/>
              <a:t>enaltecido.Pv</a:t>
            </a:r>
            <a:r>
              <a:rPr lang="es-ES" sz="4800" dirty="0" smtClean="0"/>
              <a:t>. 29:23</a:t>
            </a:r>
            <a:endParaRPr lang="es-AR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233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es HUMILDAD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fontScale="92500" lnSpcReduction="10000"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Humildad es una medida de grandeza en el reino de Dios.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dirty="0"/>
              <a:t>En ese momento los discípulos se acercaron a Jesús y le preguntaron</a:t>
            </a:r>
            <a:r>
              <a:rPr lang="es-ES" sz="4400" dirty="0" smtClean="0"/>
              <a:t>: ¿</a:t>
            </a:r>
            <a:r>
              <a:rPr lang="es-ES" sz="4400" dirty="0"/>
              <a:t>Quién es el más importante en el reino de los cielos</a:t>
            </a:r>
            <a:r>
              <a:rPr lang="es-ES" sz="4400" dirty="0" smtClean="0"/>
              <a:t>? </a:t>
            </a:r>
            <a:r>
              <a:rPr lang="es-ES" sz="4400" b="1" baseline="30000" dirty="0"/>
              <a:t> </a:t>
            </a:r>
            <a:r>
              <a:rPr lang="es-ES" sz="4400" dirty="0"/>
              <a:t>Él llamó a un niño y lo puso en medio de ellos. </a:t>
            </a:r>
            <a:r>
              <a:rPr lang="es-ES" sz="4400" b="1" baseline="30000" dirty="0"/>
              <a:t>3 </a:t>
            </a:r>
            <a:r>
              <a:rPr lang="es-ES" sz="4400" dirty="0"/>
              <a:t>Entonces </a:t>
            </a:r>
            <a:r>
              <a:rPr lang="es-ES" sz="4400" dirty="0" smtClean="0"/>
              <a:t>dijo: Les </a:t>
            </a:r>
            <a:r>
              <a:rPr lang="es-ES" sz="4400" dirty="0"/>
              <a:t>aseguro que a menos que ustedes cambien y se vuelvan como niños, no entrarán en el reino de los cielos. </a:t>
            </a:r>
            <a:r>
              <a:rPr lang="es-ES" sz="4400" b="1" baseline="30000" dirty="0"/>
              <a:t>4 </a:t>
            </a:r>
            <a:r>
              <a:rPr lang="es-ES" sz="4400" dirty="0"/>
              <a:t>Por tanto, el que se humilla como este niño será el más grande en el reino de los cielos</a:t>
            </a:r>
            <a:r>
              <a:rPr lang="es-ES" sz="4400" dirty="0" smtClean="0"/>
              <a:t>.</a:t>
            </a:r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Mat. 18:1-4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459596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37514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mostro una humildad superior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actitud de ustedes debe ser como la de Cristo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Jesús, quien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siendo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 naturaleza Dios, no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consideró el ser igual a Dios como algo a qué aferrarse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el contrario, se rebajó voluntariamente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tomando la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naturaleza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de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siervo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 haciéndose semejante a los seres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humanos. Y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 manifestarse como hombre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se humilló a sí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mismo y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hizo obediente hasta la muerte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¡y muerte de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cruz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eso Dios lo exaltó hasta lo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sumo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 le otorgó el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que está sobre todo nombre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ante el nombre de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Jesús se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doble toda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rodilla en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cielo y en la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tierra y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debajo de la tierra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toda lengua confiese que Jesucristo es el Señor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para gloria de Dios Padre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Fil. 2:5-11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728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es el mas humilde que haya existido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Nosotros, por nuestra parte, tenemos la mente de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1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2:16b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nos humillamos delante de Dios nos lleva a enfocarnos en lo que Dios hace en el fuego de paz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347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la clase 20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575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buscamos la presencia de Dios el cambia nuestra perspectiva en el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Buscamos su presencia al pasar tiempo con el adorándolo, orando y leyendo la biblia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usa a personas para cumplir su propósito con el atributo de humildad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humildad es la medida de grandeza en el reino de Dios </a:t>
            </a:r>
            <a:r>
              <a:rPr lang="es-A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Cristo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el mas humilde que jamás haya existido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053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buscamos El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 de Dios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nuestra conflicto cambia nuestras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prioridades en el 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usamos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 Dios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extinguir fuegos destructores del conflicto, cambia nuestras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posibilidades en el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buscamos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presencia de Dios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nuestro conflicto, cambia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 perspectiva del conflicto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114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PRESENCIA DE DIOS-ADORARLO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perspectiva es muy importante en el conflicto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mayoría de los conflictos, cada quien piensa que esta bien, y la mayoría del tiempo, tienen razón.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Cada uno mira el conflicto desde su perspectiva única y algunas veces las perspectivas difieren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42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PRESENCIA DE DIOS-ADORARLO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Algunas veces nuestra perspectiva es tan importante para nosotros que olvidamos que Dios también tiene su perspectiva en nuestra historia del conflicto.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Podemos pasar tiempo con Dios y orar para que Dios nos de lo que queremos de acuerdo a nuestra perspectiva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si nuestra perspectiva no se alinea con su perspectiva, no nos contestara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549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PRESENCIA DE DIOS-ADORARLO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¿Como obtenemos la perspectiva de Dios en nuestra historia del conflicto?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Pasando tiempo con Dios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Tiempo de oración, tiempo leyendo su palabra, tiempo adorándolo con otros cristianos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72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PRESENCIA DE DIOS-ADORARLO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lnSpcReduction="10000"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las próximas lecciones examinaremos los atributos de una persona que Dios usa en el fuego destructor del conflicto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Estos son 4 atributos de una persona que entra en la presencia de Dios con confianza que sus oraciones serán contestadas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persona que escriben  historias de fuego de paz en vez de historias superficiales de fuego destructor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379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es HUMILDAD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9401908" cy="5873261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postura para rastrear fuego-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una postura que gateas en el piso bajo el humo de un cuarto porque el aire limpio esta solo a 12 pulgadas del piso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postura nos muestra el atributo de humildad y la manera que debemos mostrarnos al padre celestia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00" t="28097"/>
          <a:stretch/>
        </p:blipFill>
        <p:spPr bwMode="auto">
          <a:xfrm>
            <a:off x="9401908" y="1178413"/>
            <a:ext cx="2790092" cy="337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4548554"/>
            <a:ext cx="2819400" cy="2309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10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es HUMILDAD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desea que caminemos en humildad con El.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¡Ya se te ha declarado lo que es bueno! Ya se te ha dicho lo que de ti espera el </a:t>
            </a:r>
            <a:r>
              <a:rPr lang="es-ES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s-E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Practicar la justicia, amar la misericordia, y humillarte ante tu Dios.</a:t>
            </a:r>
            <a:r>
              <a:rPr lang="es-A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Miqueas 6:8</a:t>
            </a:r>
            <a:endParaRPr lang="es-AR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898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es HUMILDAD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da la bienvenida a los humildad en su presencia.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dirty="0"/>
              <a:t>«Yo habito en un lugar santo y sublime,</a:t>
            </a:r>
            <a:r>
              <a:rPr lang="es-ES" sz="4400" dirty="0"/>
              <a:t/>
            </a:r>
            <a:br>
              <a:rPr lang="es-ES" sz="4400" dirty="0"/>
            </a:br>
            <a:r>
              <a:rPr lang="es-ES" sz="4400" dirty="0"/>
              <a:t>    pero también con el contrito y humilde de espíritu,</a:t>
            </a:r>
            <a:r>
              <a:rPr lang="es-ES" sz="4400" dirty="0"/>
              <a:t/>
            </a:r>
            <a:br>
              <a:rPr lang="es-ES" sz="4400" dirty="0"/>
            </a:br>
            <a:r>
              <a:rPr lang="es-ES" sz="4400" dirty="0"/>
              <a:t>para reanimar el espíritu de los humildes</a:t>
            </a:r>
            <a:r>
              <a:rPr lang="es-ES" sz="4400" dirty="0"/>
              <a:t/>
            </a:r>
            <a:br>
              <a:rPr lang="es-ES" sz="4400" dirty="0"/>
            </a:br>
            <a:r>
              <a:rPr lang="es-ES" sz="4400" dirty="0"/>
              <a:t>    y alentar el corazón de los quebrantados.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Isaias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57:15</a:t>
            </a:r>
            <a:endParaRPr lang="es-AR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64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648</Words>
  <Application>Microsoft Office PowerPoint</Application>
  <PresentationFormat>Widescreen</PresentationFormat>
  <Paragraphs>53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Buscar una perspectiva saludable en el conflicto</vt:lpstr>
      <vt:lpstr>El triangulo del fuego de Paz</vt:lpstr>
      <vt:lpstr>BUSCANDO LA PRESENCIA DE DIOS-ADORARLO</vt:lpstr>
      <vt:lpstr>BUSCANDO LA PRESENCIA DE DIOS-ADORARLO</vt:lpstr>
      <vt:lpstr>BUSCANDO LA PRESENCIA DE DIOS-ADORARLO</vt:lpstr>
      <vt:lpstr>BUSCANDO LA PRESENCIA DE DIOS-ADORARLO</vt:lpstr>
      <vt:lpstr>El Primer atributo es HUMILDAD</vt:lpstr>
      <vt:lpstr>El Primer atributo es HUMILDAD</vt:lpstr>
      <vt:lpstr>El Primer atributo es HUMILDAD</vt:lpstr>
      <vt:lpstr>El Primer atributo es HUMILDAD</vt:lpstr>
      <vt:lpstr>El Primer atributo es HUMILDAD</vt:lpstr>
      <vt:lpstr>Cristo mostro una humildad superior</vt:lpstr>
      <vt:lpstr>Cristo es el mas humilde que haya existido</vt:lpstr>
      <vt:lpstr>Nota final: resumen de la clase 20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Buscar la presencia de Dios cambia tu perspectiva</dc:title>
  <dc:creator>Jorge Muniz</dc:creator>
  <cp:lastModifiedBy>Jorge Muniz</cp:lastModifiedBy>
  <cp:revision>14</cp:revision>
  <dcterms:created xsi:type="dcterms:W3CDTF">2018-04-14T23:08:22Z</dcterms:created>
  <dcterms:modified xsi:type="dcterms:W3CDTF">2018-04-20T03:38:58Z</dcterms:modified>
</cp:coreProperties>
</file>