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67"/>
  </p:normalViewPr>
  <p:slideViewPr>
    <p:cSldViewPr snapToGrid="0" snapToObjects="1">
      <p:cViewPr varScale="1">
        <p:scale>
          <a:sx n="82" d="100"/>
          <a:sy n="82" d="100"/>
        </p:scale>
        <p:origin x="11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62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8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53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9/10/19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2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33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62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24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45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7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97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2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7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5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4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CE0BCAC-7B64-BE42-9FDA-A501C89683F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99522F7-0707-EB46-B1F9-3FC5D0EE3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44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CCF859-ADC6-4572-A3CC-6FDB726CA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Love the Lord God with all your heart and love your neighbor as yourself.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1FAC28B-01BC-48BB-B22D-780C03E8917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Matthew 22:38 Jesus – Greatest Commandment</a:t>
            </a:r>
          </a:p>
        </p:txBody>
      </p:sp>
    </p:spTree>
    <p:extLst>
      <p:ext uri="{BB962C8B-B14F-4D97-AF65-F5344CB8AC3E}">
        <p14:creationId xmlns:p14="http://schemas.microsoft.com/office/powerpoint/2010/main" val="1834901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AA19F3-96CB-4EBB-A779-486C55E26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Seek ye first the kingdom of God and all these things will be added unto you.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43C424A-3F2D-47EE-BA99-1CE299982BF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Matthew 6:33</a:t>
            </a:r>
          </a:p>
        </p:txBody>
      </p:sp>
    </p:spTree>
    <p:extLst>
      <p:ext uri="{BB962C8B-B14F-4D97-AF65-F5344CB8AC3E}">
        <p14:creationId xmlns:p14="http://schemas.microsoft.com/office/powerpoint/2010/main" val="1317213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5175AC-1576-4FF4-B29B-58B11BA43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B1580E-1836-4E35-89FA-9CC14F960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9552032" cy="41269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Pursuit in life should not be marriage but singleness</a:t>
            </a:r>
          </a:p>
          <a:p>
            <a:r>
              <a:rPr lang="en-US" dirty="0"/>
              <a:t>Singleness is defined as: Whole, separate, unique</a:t>
            </a:r>
          </a:p>
          <a:p>
            <a:r>
              <a:rPr lang="en-US" dirty="0"/>
              <a:t>Marriage is the 2</a:t>
            </a:r>
            <a:r>
              <a:rPr lang="en-US" baseline="30000" dirty="0"/>
              <a:t>nd</a:t>
            </a:r>
            <a:r>
              <a:rPr lang="en-US" dirty="0"/>
              <a:t> level of God’s building blocks</a:t>
            </a:r>
          </a:p>
          <a:p>
            <a:r>
              <a:rPr lang="en-US" dirty="0"/>
              <a:t>God does not save groups</a:t>
            </a:r>
          </a:p>
          <a:p>
            <a:r>
              <a:rPr lang="en-US" dirty="0"/>
              <a:t>Preoccupied with God’s purpose (magnetic!)</a:t>
            </a:r>
          </a:p>
          <a:p>
            <a:r>
              <a:rPr lang="en-US" dirty="0"/>
              <a:t>People want a “garden experience” outside the “garden system”</a:t>
            </a:r>
          </a:p>
          <a:p>
            <a:r>
              <a:rPr lang="en-US" dirty="0"/>
              <a:t>Affirm calling of singleness.  Loneliness not call to marriage.  Lonely and married.</a:t>
            </a:r>
          </a:p>
          <a:p>
            <a:r>
              <a:rPr lang="en-US" dirty="0"/>
              <a:t>Do not pressure singles to marry.  Never prophesy a mate!</a:t>
            </a:r>
          </a:p>
          <a:p>
            <a:r>
              <a:rPr lang="en-US" dirty="0"/>
              <a:t>The only people God puts together are 2 people with the Holy Spirit within them.  Everyone else man marries.  </a:t>
            </a:r>
          </a:p>
          <a:p>
            <a:r>
              <a:rPr lang="en-US" dirty="0"/>
              <a:t>Love does not keep a marriage together.  Singleness does.  Not half of someone.</a:t>
            </a:r>
          </a:p>
          <a:p>
            <a:r>
              <a:rPr lang="en-US" dirty="0"/>
              <a:t>An </a:t>
            </a:r>
            <a:r>
              <a:rPr lang="en-US" dirty="0" err="1"/>
              <a:t>omlete</a:t>
            </a:r>
            <a:r>
              <a:rPr lang="en-US" dirty="0"/>
              <a:t> is only as good as the eggs.  One bad egg ruins the omelet.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82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01596B-D76E-453C-AB7A-94BE3118D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Eve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6DD31C-45CC-40CB-83B9-4C58750FD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Adam was totally whole.  God took Eve out of him</a:t>
            </a:r>
          </a:p>
          <a:p>
            <a:r>
              <a:rPr lang="en-US" dirty="0"/>
              <a:t>God did not say It is not good for this man to be single</a:t>
            </a:r>
          </a:p>
          <a:p>
            <a:r>
              <a:rPr lang="en-US" dirty="0"/>
              <a:t>Adam was totally consumed with his purpose.  God had to put him to sleep</a:t>
            </a:r>
          </a:p>
          <a:p>
            <a:r>
              <a:rPr lang="en-US" dirty="0"/>
              <a:t>No where in the bible is it commanded to marry </a:t>
            </a:r>
          </a:p>
          <a:p>
            <a:r>
              <a:rPr lang="en-US" dirty="0"/>
              <a:t>God presented Eve. Adam chose Eve</a:t>
            </a:r>
          </a:p>
          <a:p>
            <a:r>
              <a:rPr lang="en-US" dirty="0"/>
              <a:t>Helper – complementary, suitable, complement him and be complemented by him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2059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Macintosh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 Boardroom</vt:lpstr>
      <vt:lpstr>Love the Lord God with all your heart and love your neighbor as yourself.</vt:lpstr>
      <vt:lpstr>Seek ye first the kingdom of God and all these things will be added unto you.</vt:lpstr>
      <vt:lpstr>Singleness</vt:lpstr>
      <vt:lpstr>Making Eve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Love the Lord God with all your heart and love your neighbor as yourself.</dc:title>
  <dc:creator>Wally DELAFUENTE</dc:creator>
  <cp:lastModifiedBy>Wally DELAFUENTE</cp:lastModifiedBy>
  <cp:revision>1</cp:revision>
  <dcterms:created xsi:type="dcterms:W3CDTF">2019-09-10T14:46:04Z</dcterms:created>
  <dcterms:modified xsi:type="dcterms:W3CDTF">2019-09-10T14:46:36Z</dcterms:modified>
</cp:coreProperties>
</file>