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0" r:id="rId6"/>
    <p:sldId id="259" r:id="rId7"/>
    <p:sldId id="261" r:id="rId8"/>
    <p:sldId id="263" r:id="rId9"/>
    <p:sldId id="264" r:id="rId10"/>
    <p:sldId id="270" r:id="rId11"/>
    <p:sldId id="265" r:id="rId12"/>
    <p:sldId id="266" r:id="rId13"/>
    <p:sldId id="267" r:id="rId14"/>
    <p:sldId id="292" r:id="rId15"/>
    <p:sldId id="296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51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15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07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9554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36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342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434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14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02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64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23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7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89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84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61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61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8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33E454-7F74-45A5-B8B4-E3E00CE8A9A2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149ED8C-08A2-4599-821F-02CDD3753F3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17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Огляд Нового Заповіту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ПЕРЕВИШКО СЕРГІЙ</a:t>
            </a:r>
          </a:p>
          <a:p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ПІДГОТОВЛЕНО ДЛЯ ХРИСТИЯНСЬКОГО ІНСТИТУТУ ЛІДЕРСТВА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6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B1F3ED1-FC4B-4DC9-844F-A2A9496A719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3A9A782-A572-4A21-889E-ACE31F35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36713E-2CDE-4D83-852D-E689F85A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054" y="-477807"/>
            <a:ext cx="12238053" cy="757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3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575" y="-396610"/>
            <a:ext cx="11608425" cy="2569183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/>
              <a:t>ЕКОНОМІЧНЕ ЖИТТЯ ІМПЕРІЇ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387787" y="2303591"/>
            <a:ext cx="5693003" cy="3424107"/>
          </a:xfrm>
        </p:spPr>
        <p:txBody>
          <a:bodyPr/>
          <a:lstStyle/>
          <a:p>
            <a:r>
              <a:rPr lang="uk-UA" sz="3200" dirty="0"/>
              <a:t> ЗЕМЛЕРОБСТВО</a:t>
            </a:r>
          </a:p>
          <a:p>
            <a:r>
              <a:rPr lang="uk-UA" sz="3200" dirty="0"/>
              <a:t> ПРОМИСЛОВІСТЬ</a:t>
            </a:r>
          </a:p>
          <a:p>
            <a:r>
              <a:rPr lang="uk-UA" sz="3200" dirty="0"/>
              <a:t> ФІНАНСИ</a:t>
            </a:r>
          </a:p>
          <a:p>
            <a:r>
              <a:rPr lang="uk-UA" sz="3200" dirty="0"/>
              <a:t> ТРАНСПОРТ І ПЕРЕСУВАННЯ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AE5E02-A3B3-495F-B8C3-9870BE9C1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97" y="1978055"/>
            <a:ext cx="5693003" cy="426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974" y="0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/>
              <a:t>РЕЛІГІЯ ІМПЕРІЇ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58424" y="1953580"/>
            <a:ext cx="6387475" cy="4904420"/>
          </a:xfrm>
        </p:spPr>
        <p:txBody>
          <a:bodyPr>
            <a:normAutofit/>
          </a:bodyPr>
          <a:lstStyle/>
          <a:p>
            <a:r>
              <a:rPr lang="uk-UA" sz="3200" dirty="0"/>
              <a:t> ГРЕКО-РИМСЬКИЙ ПАНТЕОН</a:t>
            </a:r>
          </a:p>
          <a:p>
            <a:r>
              <a:rPr lang="uk-UA" sz="3200" dirty="0"/>
              <a:t> КУЛЬТ ІМПЕРАТОРА</a:t>
            </a:r>
          </a:p>
          <a:p>
            <a:r>
              <a:rPr lang="uk-UA" sz="3200" dirty="0"/>
              <a:t> РЕЛІГІЯ ТАЇНСТВ</a:t>
            </a:r>
          </a:p>
          <a:p>
            <a:r>
              <a:rPr lang="uk-UA" sz="3200" dirty="0"/>
              <a:t> ОКУЛЬТИЗМ</a:t>
            </a:r>
          </a:p>
          <a:p>
            <a:r>
              <a:rPr lang="uk-UA" sz="3200" dirty="0"/>
              <a:t> ФІЛОСОФСЬКІ ВЧЕННЯ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0E6122-0F8C-4EA9-9D92-341F91F48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74" y="1737681"/>
            <a:ext cx="3226426" cy="46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21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23217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ФІЛОСОФСЬКІ ВЧЕННЯ ІМПЕРІЇ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562303"/>
            <a:ext cx="4536689" cy="3024459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981700" y="1711588"/>
            <a:ext cx="6959600" cy="5015389"/>
          </a:xfrm>
        </p:spPr>
        <p:txBody>
          <a:bodyPr>
            <a:normAutofit/>
          </a:bodyPr>
          <a:lstStyle/>
          <a:p>
            <a:r>
              <a:rPr lang="uk-UA" sz="2800" dirty="0"/>
              <a:t> ПЛАТОНІЗМ</a:t>
            </a:r>
          </a:p>
          <a:p>
            <a:r>
              <a:rPr lang="uk-UA" sz="2800" dirty="0"/>
              <a:t> ГНОСТИЦИЗМ</a:t>
            </a:r>
          </a:p>
          <a:p>
            <a:r>
              <a:rPr lang="uk-UA" sz="2800" dirty="0"/>
              <a:t> НЕОПЛАТОНІЗМ</a:t>
            </a:r>
          </a:p>
          <a:p>
            <a:r>
              <a:rPr lang="uk-UA" sz="2800" dirty="0"/>
              <a:t> ЕПІКУРЕЙСТВО</a:t>
            </a:r>
          </a:p>
          <a:p>
            <a:r>
              <a:rPr lang="uk-UA" sz="2800" dirty="0"/>
              <a:t> СТОЇЦИЗМ</a:t>
            </a:r>
          </a:p>
          <a:p>
            <a:r>
              <a:rPr lang="uk-UA" sz="2800" dirty="0"/>
              <a:t> ЦИНІЗМ</a:t>
            </a:r>
          </a:p>
          <a:p>
            <a:r>
              <a:rPr lang="uk-UA" sz="2800" dirty="0"/>
              <a:t> СКЕПТИЦИЗМ</a:t>
            </a:r>
          </a:p>
        </p:txBody>
      </p:sp>
    </p:spTree>
    <p:extLst>
      <p:ext uri="{BB962C8B-B14F-4D97-AF65-F5344CB8AC3E}">
        <p14:creationId xmlns:p14="http://schemas.microsoft.com/office/powerpoint/2010/main" val="3374095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/>
              <a:t>ІУДАЇЗМ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6" y="1820992"/>
            <a:ext cx="2846194" cy="37949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62867" y="2053376"/>
            <a:ext cx="7497333" cy="4664923"/>
          </a:xfrm>
        </p:spPr>
        <p:txBody>
          <a:bodyPr>
            <a:normAutofit/>
          </a:bodyPr>
          <a:lstStyle/>
          <a:p>
            <a:r>
              <a:rPr lang="uk-UA" sz="2800" dirty="0"/>
              <a:t>ЄДИНОБОЖЖЯ ЄВРЕЇВ І ВИСОКА МОРАЛЬ </a:t>
            </a:r>
          </a:p>
          <a:p>
            <a:r>
              <a:rPr lang="uk-UA" sz="2800" dirty="0"/>
              <a:t>РЕЛІГІЯ ЗОСЕРЕДЖЕНА НАВКОЛО ХРАМУ</a:t>
            </a:r>
          </a:p>
          <a:p>
            <a:r>
              <a:rPr lang="uk-UA" sz="2800" dirty="0"/>
              <a:t>СИНАГОГА ЯК ЦЕНТР РЕЛІГІЙНОГО ЖИТТЯ ТА ОСВІТИ</a:t>
            </a:r>
          </a:p>
          <a:p>
            <a:r>
              <a:rPr lang="uk-UA" sz="2800" dirty="0"/>
              <a:t>РАВВІНІСТИЧНІ ШКОЛИ І СЕКТИ.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94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/>
              <a:t>ІУДАЇЗМ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62867" y="2053376"/>
            <a:ext cx="7497333" cy="4664923"/>
          </a:xfrm>
        </p:spPr>
        <p:txBody>
          <a:bodyPr>
            <a:normAutofit/>
          </a:bodyPr>
          <a:lstStyle/>
          <a:p>
            <a:r>
              <a:rPr lang="uk-UA" sz="2800" dirty="0"/>
              <a:t>ЄДИНОБОЖЖЯ ЄВРЕЇВ І ВИСОКА МОРАЛЬ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7B6718-34C8-49E3-9A4A-9488AFB57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0"/>
            <a:ext cx="12356892" cy="698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2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Огляд Нового Заповіту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ПЕРЕВИШКО СЕРГІЙ</a:t>
            </a:r>
          </a:p>
          <a:p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ПІДГОТОВЛЕНО ДЛЯ ХРИСТИЯНСЬКОГО ІНСТИТУТУ ЛІДЕРСТВА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>
            <a:extLst>
              <a:ext uri="{FF2B5EF4-FFF2-40B4-BE49-F238E27FC236}">
                <a16:creationId xmlns:a16="http://schemas.microsoft.com/office/drawing/2014/main" id="{E5DCF5EA-07E3-4543-B8DA-A5AC4A059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5600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type="title"/>
          </p:nvPr>
        </p:nvSpPr>
        <p:spPr>
          <a:xfrm>
            <a:off x="870012" y="276348"/>
            <a:ext cx="10454935" cy="6479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600" b="1" dirty="0">
                <a:cs typeface="Andalus" panose="02020603050405020304" pitchFamily="18" charset="-78"/>
              </a:rPr>
              <a:t>ВВЕДЕННЯ В ОГЛЯД НОВОГО ЗАПОВІТУ – ІСТОРИЧНИЙ ОГЛЯД</a:t>
            </a:r>
          </a:p>
        </p:txBody>
      </p:sp>
    </p:spTree>
    <p:extLst>
      <p:ext uri="{BB962C8B-B14F-4D97-AF65-F5344CB8AC3E}">
        <p14:creationId xmlns:p14="http://schemas.microsoft.com/office/powerpoint/2010/main" val="220849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ЧАС ЯЗИЧНИКІВ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162501"/>
            <a:ext cx="2721523" cy="362869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35659" y="2367092"/>
            <a:ext cx="7541941" cy="3424107"/>
          </a:xfrm>
        </p:spPr>
        <p:txBody>
          <a:bodyPr/>
          <a:lstStyle/>
          <a:p>
            <a:r>
              <a:rPr lang="uk-UA" sz="2400" dirty="0"/>
              <a:t>ТОЙ ПЕРІОД ЧАСУ, ЯКИЙ МИ ЗБИРАЄМОСЯ РОЗГЛЯНУТИ, А САМЕ, ПОЧИНАЮЧИ З 586 РОКУ ДО Р.Х. І ПО ДАНИЙ МОМЕНТ ПРИЙНЯТО ВВАЖАТИ "ЧАСОМ ЯЗИЧНИКІВ". ПРО ЙОГО ПОЧАТОК ЗГАДУЄТЬСЯ В КНИЗІ ЄЗЕКІЇЛЯ (8-11 ГЛАВИ), А ПРО КІНЕЦЬ ЦЬОГО ЧАСУ СКАЗАНО В ПОСЛАННІ ДО РИМЛЯН 11:25.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53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ОГЛЯД НОВОГО ЗАВІТУ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78641"/>
            <a:ext cx="4933209" cy="3286179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sz="3200" dirty="0"/>
              <a:t>ГАЛАТІВ 4:4 ЯК НАСТАЛО Ж ВИПОВНЕННЯ ЧАСУ, БОГ ПОСЛАВ СВОГО СИНА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52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РИМСЬКА ІМПЕРІЯ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82" y="1954613"/>
            <a:ext cx="1914642" cy="3629597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12634" y="2367093"/>
            <a:ext cx="7764966" cy="3217118"/>
          </a:xfrm>
        </p:spPr>
        <p:txBody>
          <a:bodyPr/>
          <a:lstStyle/>
          <a:p>
            <a:r>
              <a:rPr lang="uk-UA" sz="2400" dirty="0"/>
              <a:t>ВІД АТЛАНТИЧНОГО ОКЕАНУ НА ЗАХОДІ І ДО РІЧКИ ЄВФРАТ І ЧЕРВОНОГО МОРЯ НА СХОДІ, ВІД РОНИ, ДУНАЮ, ЧОРНОГО МОРЯ І КАВКАЗЬКИХ ГІР НА ПІВНОЧІ ДО САХАРИ НА ПІВДНІ ПРОСТЯГАЛАСЯ ОДНА ГІГАНТСЬКА ДЕРЖАВА, ЯКА ПЕРЕБУВАЛА ПІД ВЛАДОЮ РИМСЬКОГО ІМПЕРАТОРА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04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ГРЕЦЬКА КУЛЬТУРА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39" y="2366963"/>
            <a:ext cx="4560121" cy="3424237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dirty="0"/>
              <a:t>РИМ ПЕРЕМІГ ГРЕЦІЮ СИЛОЮ СВОЄЇ ЗБРОЇ, АЛЕ ГРЕЦЬКА КУЛЬТУРА, ФІЛОСОФІЯ І МОВА, ЗАПАНУВАЛИ НАД РИМОМ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84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ЄВРЕЙСЬКА ДЕРЖАВА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40" y="2367092"/>
            <a:ext cx="2240931" cy="298790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27399" y="2367092"/>
            <a:ext cx="7050202" cy="3424107"/>
          </a:xfrm>
        </p:spPr>
        <p:txBody>
          <a:bodyPr/>
          <a:lstStyle/>
          <a:p>
            <a:r>
              <a:rPr lang="uk-UA" sz="2800" dirty="0"/>
              <a:t>ІЗРАЇЛЬ ЯК ДЕРЖАВА ПЕРЕСТАЛА ІСНУВАТИ ПІСЛЯ ВАВИЛОНСЬКОГО ПОЛОНУ, АЛЕ ІУДАЇЗМ МІЦНО ТРИМАВСЯ НА ТРЬОХ СТОВПАХ, НА ЯКИХ ВІН СТОЇТЬ І ЗАРАЗ: ПИСАННЯ, СИНАГОГА, РАВВІНІЗМ.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73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974" y="245492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СОЦІАЛЬНЕ ЖИТТЯ ІМПЕРІЇ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uk-UA" sz="3600" dirty="0"/>
              <a:t>АРИСТОКРАТИ</a:t>
            </a:r>
          </a:p>
          <a:p>
            <a:r>
              <a:rPr lang="uk-UA" sz="3600" dirty="0"/>
              <a:t> СЕРЕДНІЙ КЛАС</a:t>
            </a:r>
          </a:p>
          <a:p>
            <a:r>
              <a:rPr lang="uk-UA" sz="3600" dirty="0"/>
              <a:t> ПЛЕБЕЇ</a:t>
            </a:r>
          </a:p>
          <a:p>
            <a:r>
              <a:rPr lang="uk-UA" sz="3600" dirty="0"/>
              <a:t> РАБИ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B1E6C5-5AC8-4415-A0C3-170CF9806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454" y="2214694"/>
            <a:ext cx="5314685" cy="394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1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19" y="0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/>
              <a:t>КУЛЬТУРНЕ ЖИТТЯ ІМПЕРІЇ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278716" y="1955292"/>
            <a:ext cx="5854700" cy="4015953"/>
          </a:xfrm>
        </p:spPr>
        <p:txBody>
          <a:bodyPr>
            <a:normAutofit fontScale="92500" lnSpcReduction="10000"/>
          </a:bodyPr>
          <a:lstStyle/>
          <a:p>
            <a:r>
              <a:rPr lang="uk-UA" sz="3500" dirty="0"/>
              <a:t> ЛІТЕРАТУРА</a:t>
            </a:r>
          </a:p>
          <a:p>
            <a:r>
              <a:rPr lang="uk-UA" sz="3500" dirty="0"/>
              <a:t> МИСТЕЦТВО І АРХІТЕКТУРА</a:t>
            </a:r>
          </a:p>
          <a:p>
            <a:r>
              <a:rPr lang="uk-UA" sz="3500" dirty="0"/>
              <a:t> МУЗИКА І ТЕАТР</a:t>
            </a:r>
          </a:p>
          <a:p>
            <a:r>
              <a:rPr lang="uk-UA" sz="3500" dirty="0"/>
              <a:t> АРЕНА</a:t>
            </a:r>
          </a:p>
          <a:p>
            <a:r>
              <a:rPr lang="uk-UA" sz="3500" dirty="0"/>
              <a:t> МОВИ</a:t>
            </a:r>
          </a:p>
          <a:p>
            <a:r>
              <a:rPr lang="uk-UA" sz="3500" dirty="0"/>
              <a:t> НАУКА ТА ОСВІТА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09378C-27E2-4230-89AF-0D20D8A28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03" y="2136273"/>
            <a:ext cx="5364942" cy="40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3186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tf00001031_wac</Template>
  <TotalTime>456</TotalTime>
  <Words>301</Words>
  <Application>Microsoft Office PowerPoint</Application>
  <PresentationFormat>Широкоэкранный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Tw Cen MT</vt:lpstr>
      <vt:lpstr>Капля</vt:lpstr>
      <vt:lpstr>Огляд Нового Заповіту</vt:lpstr>
      <vt:lpstr>ВВЕДЕННЯ В ОГЛЯД НОВОГО ЗАПОВІТУ – ІСТОРИЧНИЙ ОГЛЯД</vt:lpstr>
      <vt:lpstr>ЧАС ЯЗИЧНИКІВ</vt:lpstr>
      <vt:lpstr>ОГЛЯД НОВОГО ЗАВІТУ</vt:lpstr>
      <vt:lpstr>РИМСЬКА ІМПЕРІЯ</vt:lpstr>
      <vt:lpstr>ГРЕЦЬКА КУЛЬТУРА</vt:lpstr>
      <vt:lpstr>ЄВРЕЙСЬКА ДЕРЖАВА</vt:lpstr>
      <vt:lpstr>СОЦІАЛЬНЕ ЖИТТЯ ІМПЕРІЇ</vt:lpstr>
      <vt:lpstr>КУЛЬТУРНЕ ЖИТТЯ ІМПЕРІЇ</vt:lpstr>
      <vt:lpstr>Презентация PowerPoint</vt:lpstr>
      <vt:lpstr>ЕКОНОМІЧНЕ ЖИТТЯ ІМПЕРІЇ</vt:lpstr>
      <vt:lpstr>РЕЛІГІЯ ІМПЕРІЇ</vt:lpstr>
      <vt:lpstr>ФІЛОСОФСЬКІ ВЧЕННЯ ІМПЕРІЇ</vt:lpstr>
      <vt:lpstr>ІУДАЇЗМ</vt:lpstr>
      <vt:lpstr>ІУДАЇЗМ</vt:lpstr>
      <vt:lpstr>Огляд Нового Заповіту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Огляд Нового Заповіту</dc:title>
  <dc:creator>Пользователь</dc:creator>
  <cp:lastModifiedBy>Rusya</cp:lastModifiedBy>
  <cp:revision>15</cp:revision>
  <dcterms:created xsi:type="dcterms:W3CDTF">2021-02-10T18:27:23Z</dcterms:created>
  <dcterms:modified xsi:type="dcterms:W3CDTF">2021-10-22T07:17:36Z</dcterms:modified>
</cp:coreProperties>
</file>