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9" r:id="rId2"/>
    <p:sldId id="260" r:id="rId3"/>
    <p:sldId id="261" r:id="rId4"/>
    <p:sldId id="256" r:id="rId5"/>
    <p:sldId id="257" r:id="rId6"/>
    <p:sldId id="258" r:id="rId7"/>
    <p:sldId id="263" r:id="rId8"/>
    <p:sldId id="262" r:id="rId9"/>
    <p:sldId id="264" r:id="rId10"/>
    <p:sldId id="267" r:id="rId11"/>
    <p:sldId id="269" r:id="rId12"/>
    <p:sldId id="270" r:id="rId13"/>
    <p:sldId id="271" r:id="rId14"/>
    <p:sldId id="272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C2460B-AC45-45F2-9464-798F77E1484A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2C376-2495-4BFB-A2B1-F83C4E90929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1F8A1-6615-4FF9-B399-D85BF07D3225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4EBB2-1CA6-4CE0-8AF6-D3A4EABA78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1F8A1-6615-4FF9-B399-D85BF07D3225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4EBB2-1CA6-4CE0-8AF6-D3A4EABA78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1F8A1-6615-4FF9-B399-D85BF07D3225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4EBB2-1CA6-4CE0-8AF6-D3A4EABA78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1F8A1-6615-4FF9-B399-D85BF07D3225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4EBB2-1CA6-4CE0-8AF6-D3A4EABA78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1F8A1-6615-4FF9-B399-D85BF07D3225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4EBB2-1CA6-4CE0-8AF6-D3A4EABA78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1F8A1-6615-4FF9-B399-D85BF07D3225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4EBB2-1CA6-4CE0-8AF6-D3A4EABA78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1F8A1-6615-4FF9-B399-D85BF07D3225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4EBB2-1CA6-4CE0-8AF6-D3A4EABA78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1F8A1-6615-4FF9-B399-D85BF07D3225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4EBB2-1CA6-4CE0-8AF6-D3A4EABA78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1F8A1-6615-4FF9-B399-D85BF07D3225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4EBB2-1CA6-4CE0-8AF6-D3A4EABA78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1F8A1-6615-4FF9-B399-D85BF07D3225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4EBB2-1CA6-4CE0-8AF6-D3A4EABA78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1F8A1-6615-4FF9-B399-D85BF07D3225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4EBB2-1CA6-4CE0-8AF6-D3A4EABA78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1F8A1-6615-4FF9-B399-D85BF07D3225}" type="datetimeFigureOut">
              <a:rPr lang="en-US" smtClean="0"/>
              <a:t>6/18/2018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4EBB2-1CA6-4CE0-8AF6-D3A4EABA78F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mohammedyakubu4.files.wordpress.com/2015/09/managment-styles-p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" y="228600"/>
            <a:ext cx="575875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35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Developing a Ministry </a:t>
            </a: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of Prayer 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09600"/>
            <a:ext cx="8348824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Praise 		Matthew 6:9-13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Waiting 		Soul Surrender  Is. 40:31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Confession 	“to agree with”  1 Jn. 1:9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Scripture Reading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Watching 	“mental awareness” 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Intercession 	“stepping into the battle”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Petition 		“to pray personal needs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Thanksgiving 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Singing		Psalm 144:9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09600"/>
            <a:ext cx="7374135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Praise 			Matthew 6:9-13 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Waiting 		Soul Surrender  Is. 40:31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Confession 		“to agree with”  1 Jn. 1:9 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Scripture Reading 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Watching 		“mental awareness”  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Intercession 		“stepping into the battle” 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Petition 		“to pray personal needs 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Thanksgiving  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Singing			Psalm 144:9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Meditation	“spiritual themes”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Listening 	“hearing God speak”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Praise 		“magnifying God”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838200"/>
            <a:ext cx="5774401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Begin with yourself 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journey 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People interceding for you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Paul’s experience 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552" y="457200"/>
            <a:ext cx="8895448" cy="5847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Paul’s Requests for Prayer </a:t>
            </a:r>
          </a:p>
          <a:p>
            <a:endPara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AutoNum type="arabicPeriod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 is necessary 	Phil. 1:19</a:t>
            </a:r>
          </a:p>
          <a:p>
            <a:pPr marL="742950" indent="-742950">
              <a:buAutoNum type="arabicPeriod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Joining in ministry 	Romans 15:30</a:t>
            </a:r>
          </a:p>
          <a:p>
            <a:pPr marL="742950" indent="-742950">
              <a:buAutoNum type="arabicPeriod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Fellowship with church Romans 15:31 </a:t>
            </a:r>
          </a:p>
          <a:p>
            <a:pPr marL="742950" indent="-742950">
              <a:buAutoNum type="arabicPeriod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Bold proclamation 	Eph. 6:20,</a:t>
            </a:r>
          </a:p>
          <a:p>
            <a:pPr marL="742950" indent="-742950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	Col. 4:2</a:t>
            </a:r>
          </a:p>
          <a:p>
            <a:pPr marL="742950" indent="-742950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Deliverance 			Rom. 15:31, </a:t>
            </a:r>
          </a:p>
          <a:p>
            <a:pPr marL="742950" indent="-742950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	2 Thess. 3:2 </a:t>
            </a:r>
          </a:p>
          <a:p>
            <a:pPr marL="742950" indent="-742950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	2 Cor. 1:10-11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752600" y="685800"/>
            <a:ext cx="5257800" cy="563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2438400" y="1524000"/>
            <a:ext cx="3810000" cy="38862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352800" y="2362200"/>
            <a:ext cx="2057400" cy="2209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86600" y="3048000"/>
            <a:ext cx="16278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Level 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34200" y="1905000"/>
            <a:ext cx="16278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Level 2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05600" y="1143000"/>
            <a:ext cx="16278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Level 3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9" name="Straight Connector 8"/>
          <p:cNvCxnSpPr>
            <a:endCxn id="5" idx="1"/>
          </p:cNvCxnSpPr>
          <p:nvPr/>
        </p:nvCxnSpPr>
        <p:spPr>
          <a:xfrm>
            <a:off x="4648200" y="3352800"/>
            <a:ext cx="2438400" cy="49143"/>
          </a:xfrm>
          <a:prstGeom prst="line">
            <a:avLst/>
          </a:prstGeom>
          <a:ln w="762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572000" y="2209800"/>
            <a:ext cx="2438400" cy="49143"/>
          </a:xfrm>
          <a:prstGeom prst="line">
            <a:avLst/>
          </a:prstGeom>
          <a:ln w="762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343400" y="1447800"/>
            <a:ext cx="2438400" cy="49143"/>
          </a:xfrm>
          <a:prstGeom prst="line">
            <a:avLst/>
          </a:prstGeom>
          <a:ln w="762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57200"/>
            <a:ext cx="83058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Spiritual Gift of Intercession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Definition: </a:t>
            </a:r>
            <a:r>
              <a:rPr lang="en-US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Spirit enables certain Christians to pray for extended periods of time with great positive effect for the building of the Kingdom.  Prayer is given on a regular basis, and frequent and specific answers to prayers are seen to a much greater degree than with most Christians.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914400"/>
            <a:ext cx="3114507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Gathering </a:t>
            </a:r>
          </a:p>
          <a:p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Praying </a:t>
            </a:r>
          </a:p>
          <a:p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Brainstorming</a:t>
            </a:r>
          </a:p>
          <a:p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Preaching </a:t>
            </a:r>
          </a:p>
          <a:p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Practice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219200" y="685800"/>
            <a:ext cx="6019800" cy="5791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				</a:t>
            </a:r>
            <a:endParaRPr lang="en-US" dirty="0"/>
          </a:p>
        </p:txBody>
      </p:sp>
      <p:pic>
        <p:nvPicPr>
          <p:cNvPr id="1031" name="Picture 7" descr="http://open.lib.umn.edu/organizationalbehavior/wp-content/uploads/sites/197/2016/11/e9888520a7799461ac9e2a38869a3b2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3334" y="3048000"/>
            <a:ext cx="2622698" cy="2971800"/>
          </a:xfrm>
          <a:prstGeom prst="rect">
            <a:avLst/>
          </a:prstGeom>
          <a:noFill/>
        </p:spPr>
      </p:pic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3" cstate="print"/>
          <a:srcRect l="18750" t="7143" r="16964" b="10714"/>
          <a:stretch>
            <a:fillRect/>
          </a:stretch>
        </p:blipFill>
        <p:spPr bwMode="auto">
          <a:xfrm>
            <a:off x="6477000" y="1676400"/>
            <a:ext cx="1600200" cy="1533525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105400" y="3124200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Callout 7"/>
          <p:cNvSpPr/>
          <p:nvPr/>
        </p:nvSpPr>
        <p:spPr>
          <a:xfrm>
            <a:off x="7543800" y="3048000"/>
            <a:ext cx="1600200" cy="10668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Prayer and Planning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3581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Leader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2743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Culture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2600" y="259080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Vision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19200" y="3886200"/>
            <a:ext cx="990600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3962400"/>
            <a:ext cx="818033" cy="1433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8070" y="533400"/>
            <a:ext cx="8001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leader, with all his plusses and minuses, strengths and weaknesses, interacts with a group of people to define the culture (the way things are done here) in order to develop a vision for a preferable future, and then provides the impetus for doing the actions necessary to bring about that future with plans and prayer.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272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 t="13793"/>
          <a:stretch>
            <a:fillRect/>
          </a:stretch>
        </p:blipFill>
        <p:spPr bwMode="auto">
          <a:xfrm>
            <a:off x="0" y="304799"/>
            <a:ext cx="9144000" cy="65532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8200"/>
            <a:ext cx="9144000" cy="4953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228600"/>
            <a:ext cx="6153864" cy="62478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1986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130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1992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Youth Event 		470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  30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North, South, East and West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 people visited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2003				725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52400"/>
            <a:ext cx="8279318" cy="62478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 Is The Foundation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Highest Priority 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125 + 75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Pastor’s Prayer Team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 at Business meetings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Cross with nails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 Summit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4 days 9 to 9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Men’s and Women’s prayer teams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Staff for 30 minutes every morning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838200"/>
            <a:ext cx="440017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Begin with yourself 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journey  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0"/>
            <a:ext cx="6905625" cy="6905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1470</TotalTime>
  <Words>107</Words>
  <Application>Microsoft Office PowerPoint</Application>
  <PresentationFormat>On-screen Show (4:3)</PresentationFormat>
  <Paragraphs>83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3</cp:revision>
  <dcterms:created xsi:type="dcterms:W3CDTF">2018-06-18T14:17:43Z</dcterms:created>
  <dcterms:modified xsi:type="dcterms:W3CDTF">2018-06-19T14:48:19Z</dcterms:modified>
</cp:coreProperties>
</file>