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9" r:id="rId2"/>
    <p:sldId id="260" r:id="rId3"/>
    <p:sldId id="261" r:id="rId4"/>
    <p:sldId id="256" r:id="rId5"/>
    <p:sldId id="257" r:id="rId6"/>
    <p:sldId id="258" r:id="rId7"/>
    <p:sldId id="263" r:id="rId8"/>
    <p:sldId id="262" r:id="rId9"/>
    <p:sldId id="264" r:id="rId10"/>
    <p:sldId id="267" r:id="rId11"/>
    <p:sldId id="269" r:id="rId12"/>
    <p:sldId id="270" r:id="rId13"/>
    <p:sldId id="271" r:id="rId14"/>
    <p:sldId id="272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460B-AC45-45F2-9464-798F77E1484A}" type="datetimeFigureOut">
              <a:rPr lang="en-US" smtClean="0"/>
              <a:t>6/19/2018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2C376-2495-4BFB-A2B1-F83C4E9092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1F8A1-6615-4FF9-B399-D85BF07D3225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4EBB2-1CA6-4CE0-8AF6-D3A4EABA78F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7587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Ministry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of Prayer 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34882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		Matthew 6:9-13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Waiting 		Soul Surrender  Is. 40:31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Confession 	“to agree with”  1 Jn. 1:9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Scripture Reading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Watching 	“mental awareness”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Intercession 	“stepping into the battle”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Petition 		“to pray personal needs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Thanksgiving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Singing		Psalm 144:9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7374135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			Matthew 6:9-13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Waiting 		Soul Surrender  Is. 40:31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Confession 		“to agree with”  1 Jn. 1:9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Scripture Reading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Watching 		“mental awareness” 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Intercession 		“stepping into the battle”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Petition 		“to pray personal needs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Thanksgiving 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Singing			Psalm 144:9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Meditation	“spiritual themes”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 	“hearing God speak”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		“magnifying God”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577440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 with yourself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journey 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interceding for you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Paul’s experience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552" y="457200"/>
            <a:ext cx="8895448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Paul’s Requests for Prayer </a:t>
            </a:r>
          </a:p>
          <a:p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is necessary 	Phil. 1:19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Joining in ministry 	Romans 15:30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Fellowship with church Romans 15:31 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Bold proclamation 	Eph. 6:20,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Col. 4:2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Deliverance 			Rom. 15:31, 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2 Thess. 3:2 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2 Cor. 1:10-11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52600" y="685800"/>
            <a:ext cx="5257800" cy="563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2438400" y="1524000"/>
            <a:ext cx="3810000" cy="3886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352800" y="2362200"/>
            <a:ext cx="2057400" cy="22098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3048000"/>
            <a:ext cx="1627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4200" y="1905000"/>
            <a:ext cx="1627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2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1143000"/>
            <a:ext cx="1627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3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/>
          <p:cNvCxnSpPr>
            <a:endCxn id="5" idx="1"/>
          </p:cNvCxnSpPr>
          <p:nvPr/>
        </p:nvCxnSpPr>
        <p:spPr>
          <a:xfrm>
            <a:off x="4648200" y="3352800"/>
            <a:ext cx="2438400" cy="49143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0" y="2209800"/>
            <a:ext cx="2438400" cy="49143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343400" y="1447800"/>
            <a:ext cx="2438400" cy="49143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8305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Spiritual Gift of Intercession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Spirit enables certain Christians to pray for extended periods of time with great positive effect for the building of the Kingdom.  Prayer is given on a regular basis, and frequent and specific answers to prayers are seen to a much greater degree than with most Christians.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3114507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Gathering </a:t>
            </a:r>
          </a:p>
          <a:p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Praying </a:t>
            </a:r>
          </a:p>
          <a:p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Brainstorming</a:t>
            </a:r>
          </a:p>
          <a:p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</a:t>
            </a:r>
          </a:p>
          <a:p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685800"/>
            <a:ext cx="6019800" cy="5791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Prayer and Planning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886200"/>
            <a:ext cx="9906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9624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7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t="13793"/>
          <a:stretch>
            <a:fillRect/>
          </a:stretch>
        </p:blipFill>
        <p:spPr bwMode="auto">
          <a:xfrm>
            <a:off x="0" y="304799"/>
            <a:ext cx="9144000" cy="6553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228600"/>
            <a:ext cx="6153864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1986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1992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 Event 		470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  30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North, South, East and West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people visited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2003				725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279318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Is The Foundation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Highest Priority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125 + 75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Pastor’s Prayer Team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at Business meetings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 with nails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Summit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4 days 9 to 9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Men’s and Women’s prayer teams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Staff for 30 minutes every morning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440017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 with yourself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journey 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905625" cy="690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107</Words>
  <Application>Microsoft Office PowerPoint</Application>
  <PresentationFormat>On-screen Show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2018-06-18T14:17:43Z</dcterms:created>
  <dcterms:modified xsi:type="dcterms:W3CDTF">2018-06-19T14:48:19Z</dcterms:modified>
</cp:coreProperties>
</file>