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6" r:id="rId6"/>
    <p:sldId id="264" r:id="rId7"/>
    <p:sldId id="259" r:id="rId8"/>
    <p:sldId id="260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37" d="100"/>
          <a:sy n="37" d="100"/>
        </p:scale>
        <p:origin x="7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9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0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4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7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5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7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2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3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1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CC04E-8B71-496A-9D48-7F12EF5934EF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7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53" y="0"/>
            <a:ext cx="12192000" cy="1576552"/>
          </a:xfrm>
        </p:spPr>
        <p:txBody>
          <a:bodyPr>
            <a:normAutofit fontScale="9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Restaurando relaciones y transformando la justicia </a:t>
            </a:r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RESTAURACION PERO EXPERIMENTANDO LA OFENSA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 rot="18151711">
            <a:off x="901974" y="3549376"/>
            <a:ext cx="3305908" cy="712054"/>
          </a:xfrm>
        </p:spPr>
        <p:txBody>
          <a:bodyPr/>
          <a:lstStyle/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Amor confrontacional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034844" y="5393601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Perdonar libremente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 rot="3482373">
            <a:off x="3287176" y="3543617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Confesión Humilde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375137" y="1558592"/>
            <a:ext cx="6775938" cy="471267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2185461" y="2483197"/>
            <a:ext cx="3155291" cy="2832894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Image result for extinguid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78" r="32227"/>
          <a:stretch/>
        </p:blipFill>
        <p:spPr bwMode="auto">
          <a:xfrm>
            <a:off x="3413260" y="3488540"/>
            <a:ext cx="699693" cy="168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679938" y="6360051"/>
            <a:ext cx="616633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 la Reconciliación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814" y="1576552"/>
            <a:ext cx="4056185" cy="450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8135814" y="6254387"/>
            <a:ext cx="4056186" cy="651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trampa de fuego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74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05394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RESTAURACION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5396"/>
            <a:ext cx="12192000" cy="6152604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Alguna veces cuando buscamos la restauración de las relaciones experimentaremos mas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tres pasos para el camino de Dios para la paz: Confrontación, confesión y perdón, no es una formula que garantiza la reconciliación en cada conflicto.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cada paso del proceso de la reconciliación, el reino de este mundo, nuestros deseos carnales y el diablo estarán trabajando para mantenernos en el fuego destructor y tratar de evitar la restauración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enemigo lanza su anzuelo con la trampa de la ofensa en 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 paso del proceso</a:t>
            </a:r>
          </a:p>
        </p:txBody>
      </p:sp>
    </p:spTree>
    <p:extLst>
      <p:ext uri="{BB962C8B-B14F-4D97-AF65-F5344CB8AC3E}">
        <p14:creationId xmlns:p14="http://schemas.microsoft.com/office/powerpoint/2010/main" val="3344652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05394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RESTAURACION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5396"/>
            <a:ext cx="12192000" cy="6152604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alguien confronta nuestro mal proceder nos vemos tentados a sentirnos ofendidos en la confrontación y hacemos excusas de nuestro mal proceder y negamos que hemos hecho mal o atacamos a la persona que nos esta confrontando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Persona que nos confronta puede ser tentada a sentirse ofendida si no estamos de acuerda con ella o reusamos reconocer nuestro pecado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trabajo del Espíritu Santo de traer convicción de pecado, No es nuestro trabajo</a:t>
            </a:r>
          </a:p>
        </p:txBody>
      </p:sp>
    </p:spTree>
    <p:extLst>
      <p:ext uri="{BB962C8B-B14F-4D97-AF65-F5344CB8AC3E}">
        <p14:creationId xmlns:p14="http://schemas.microsoft.com/office/powerpoint/2010/main" val="222019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05394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RESTAURACION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5395"/>
            <a:ext cx="12192000" cy="5532437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importante el COMO nos comunicamos con otros en el fuego destructor del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Hermanos, si alguien es sorprendido en pecado, ustedes que son espirituales deben restaurarlo </a:t>
            </a:r>
            <a:r>
              <a:rPr lang="es-E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una actitud humilde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Pero cuídese cada uno, porque también puede ser tentado.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Gálatas 6:1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Algunas veces el ofendido puede tomar nuestra confesión no aceptable y pensar que la confesión es pura mentira y desear que confesé algo diferente, 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822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05394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RESTAURACION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5396"/>
            <a:ext cx="12192000" cy="6152604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confesamos nuestro mal procederá alguien que nos confronto, nos podemos ver tentados a sentirnos ofendidos si la persona nos critica o no acepta nuestra disculpa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perdonamos a alguien, nos podemos ver tentados a extender un perdón superficial, falso que es motivado por algo mas que no es por nuestro amor a Dios y no restauramos la relación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persona que esta dispuesta a perdonar puede ofenderse si le decimos que la persona que perdonara se siente ya perdonada antes de confesar su petición de perdón</a:t>
            </a:r>
          </a:p>
        </p:txBody>
      </p:sp>
    </p:spTree>
    <p:extLst>
      <p:ext uri="{BB962C8B-B14F-4D97-AF65-F5344CB8AC3E}">
        <p14:creationId xmlns:p14="http://schemas.microsoft.com/office/powerpoint/2010/main" val="3126363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5314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RESTAURACION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53144"/>
            <a:ext cx="12192000" cy="6204856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¿Que hacer si nos ofendemos o ofendemos cuando buscamos la reconciliación?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Mantente en el fuego de paz, da gracias a Dios, y espera pacientemente en el Señor para la próxima oportunidad para reconciliarse. Dios siempre esta trabajando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516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RESTAURACION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7316"/>
            <a:ext cx="12192000" cy="5532437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Nuestra responsabilidad es estar en paz con todas las personas, en cuanto a lo que dependa de nosotros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posible, y en cuanto dependa de ustedes, vivan en paz con todos. 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Romanos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12;18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encuentras dificultades no te des por vencido. Continua buscando al Señor y pídele dirección para que encentren restauración y justicia transformada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78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</a:t>
            </a:r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Final: resumen de la clase 19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tres pasos del camino de Dios para la restauración no son una formula garantizada para la reconciliación en cada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enemigo manda su anzuelo de la trampa de la ofensa en cada paso del procesos de restauración para que no exista la restauración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ES nos convence de pecado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05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</a:t>
            </a:r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Final: resumen de la clase 19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la restauración no ocurre, mantente en el fuego de paz y espera la oportunidad para restaurar la relación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parezca que la restauración fallo, </a:t>
            </a:r>
            <a:r>
              <a:rPr lang="es-A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espera siempre en Dios.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776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556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Restaurando relaciones y transformando la justicia BUSCANDO LA RESTAURACION PERO EXPERIMENTANDO LA OFENSA</vt:lpstr>
      <vt:lpstr>BUSCANDO LA RESTAURACION</vt:lpstr>
      <vt:lpstr>BUSCANDO LA RESTAURACION</vt:lpstr>
      <vt:lpstr>BUSCANDO LA RESTAURACION</vt:lpstr>
      <vt:lpstr>BUSCANDO LA RESTAURACION</vt:lpstr>
      <vt:lpstr>BUSCANDO LA RESTAURACION</vt:lpstr>
      <vt:lpstr>BUSCANDO LA RESTAURACION</vt:lpstr>
      <vt:lpstr>Nota Final: resumen de la clase 19</vt:lpstr>
      <vt:lpstr>Nota Final: resumen de la clase 19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triangulo de reconciliación y la trampa de fuego de la ofensa</dc:title>
  <dc:creator>Jorge Muniz</dc:creator>
  <cp:lastModifiedBy>Jorge Muniz</cp:lastModifiedBy>
  <cp:revision>10</cp:revision>
  <dcterms:created xsi:type="dcterms:W3CDTF">2018-04-14T18:41:26Z</dcterms:created>
  <dcterms:modified xsi:type="dcterms:W3CDTF">2018-04-20T02:56:16Z</dcterms:modified>
</cp:coreProperties>
</file>