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D3C10-C396-4E08-B4F8-6EAC2134CFA2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0B15A-B576-435E-A0F0-333B9EE744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7750840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Ethnic Culture 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Interview with </a:t>
            </a: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</a:t>
            </a:r>
            <a:r>
              <a:rPr lang="en-US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Mia Clark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0"/>
            <a:ext cx="629447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2018-05-09T15:24:14Z</dcterms:created>
  <dcterms:modified xsi:type="dcterms:W3CDTF">2018-06-01T14:37:26Z</dcterms:modified>
</cp:coreProperties>
</file>