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D3C10-C396-4E08-B4F8-6EAC2134CFA2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B15A-B576-435E-A0F0-333B9EE74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D3C10-C396-4E08-B4F8-6EAC2134CFA2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B15A-B576-435E-A0F0-333B9EE74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D3C10-C396-4E08-B4F8-6EAC2134CFA2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B15A-B576-435E-A0F0-333B9EE74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D3C10-C396-4E08-B4F8-6EAC2134CFA2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B15A-B576-435E-A0F0-333B9EE74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D3C10-C396-4E08-B4F8-6EAC2134CFA2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B15A-B576-435E-A0F0-333B9EE74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D3C10-C396-4E08-B4F8-6EAC2134CFA2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B15A-B576-435E-A0F0-333B9EE74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D3C10-C396-4E08-B4F8-6EAC2134CFA2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B15A-B576-435E-A0F0-333B9EE74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D3C10-C396-4E08-B4F8-6EAC2134CFA2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B15A-B576-435E-A0F0-333B9EE74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D3C10-C396-4E08-B4F8-6EAC2134CFA2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B15A-B576-435E-A0F0-333B9EE74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D3C10-C396-4E08-B4F8-6EAC2134CFA2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B15A-B576-435E-A0F0-333B9EE74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D3C10-C396-4E08-B4F8-6EAC2134CFA2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0B15A-B576-435E-A0F0-333B9EE74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D3C10-C396-4E08-B4F8-6EAC2134CFA2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0B15A-B576-435E-A0F0-333B9EE74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mohammedyakubu4.files.wordpress.com/2015/09/managment-styles-p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" y="304800"/>
            <a:ext cx="7750840" cy="65556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Ethnic Culture </a:t>
            </a:r>
          </a:p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Interview with </a:t>
            </a:r>
          </a:p>
          <a:p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	</a:t>
            </a:r>
            <a:r>
              <a:rPr lang="en-US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Mia Clark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http://open.lib.umn.edu/organizationalbehavior/wp-content/uploads/sites/197/2016/11/e9888520a7799461ac9e2a38869a3b2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0"/>
            <a:ext cx="629447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</Words>
  <Application>Microsoft Office PowerPoint</Application>
  <PresentationFormat>On-screen Show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3</cp:revision>
  <dcterms:created xsi:type="dcterms:W3CDTF">2018-05-09T15:24:14Z</dcterms:created>
  <dcterms:modified xsi:type="dcterms:W3CDTF">2018-06-01T14:37:26Z</dcterms:modified>
</cp:coreProperties>
</file>