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3"/>
  </p:notesMasterIdLst>
  <p:handoutMasterIdLst>
    <p:handoutMasterId r:id="rId24"/>
  </p:handoutMasterIdLst>
  <p:sldIdLst>
    <p:sldId id="1005" r:id="rId4"/>
    <p:sldId id="1063" r:id="rId5"/>
    <p:sldId id="1043" r:id="rId6"/>
    <p:sldId id="1111" r:id="rId7"/>
    <p:sldId id="1112" r:id="rId8"/>
    <p:sldId id="1099" r:id="rId9"/>
    <p:sldId id="1048" r:id="rId10"/>
    <p:sldId id="1083" r:id="rId11"/>
    <p:sldId id="1113" r:id="rId12"/>
    <p:sldId id="1114" r:id="rId13"/>
    <p:sldId id="1117" r:id="rId14"/>
    <p:sldId id="1118" r:id="rId15"/>
    <p:sldId id="1116" r:id="rId16"/>
    <p:sldId id="1119" r:id="rId17"/>
    <p:sldId id="1120" r:id="rId18"/>
    <p:sldId id="1115" r:id="rId19"/>
    <p:sldId id="1121" r:id="rId20"/>
    <p:sldId id="1122" r:id="rId21"/>
    <p:sldId id="1042" r:id="rId22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3"/>
            <p14:sldId id="1111"/>
            <p14:sldId id="1112"/>
            <p14:sldId id="1099"/>
            <p14:sldId id="1048"/>
            <p14:sldId id="1083"/>
            <p14:sldId id="1113"/>
            <p14:sldId id="1114"/>
            <p14:sldId id="1117"/>
            <p14:sldId id="1118"/>
            <p14:sldId id="1116"/>
            <p14:sldId id="1119"/>
            <p14:sldId id="1120"/>
            <p14:sldId id="1115"/>
            <p14:sldId id="1121"/>
            <p14:sldId id="1122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Miembros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233248" cy="4116115"/>
          </a:xfrm>
        </p:spPr>
        <p:txBody>
          <a:bodyPr/>
          <a:lstStyle/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794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Miembros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2332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Si han aceptado el compromiso de seguir a Cristo</a:t>
            </a:r>
          </a:p>
          <a:p>
            <a:r>
              <a:rPr lang="es-MX" dirty="0">
                <a:latin typeface="Century Gothic" panose="020B0502020202020204" pitchFamily="34" charset="0"/>
              </a:rPr>
              <a:t>Dios los llamó al cuerpo y les proveyó dones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510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Miembros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2332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Si han aceptado el compromiso de seguir a Cristo</a:t>
            </a:r>
          </a:p>
          <a:p>
            <a:r>
              <a:rPr lang="es-MX" dirty="0">
                <a:latin typeface="Century Gothic" panose="020B0502020202020204" pitchFamily="34" charset="0"/>
              </a:rPr>
              <a:t>Dios los llamó al cuerpo y les proveyó dones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Humildad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715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Individuos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233248" cy="4116115"/>
          </a:xfrm>
        </p:spPr>
        <p:txBody>
          <a:bodyPr/>
          <a:lstStyle/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01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Individuos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2332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Está la tentación de solamente estar al pendiente de que venga una multitud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201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Individuos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2332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Está la tentación de solamente estar al pendiente de que venga una multitud</a:t>
            </a:r>
          </a:p>
          <a:p>
            <a:r>
              <a:rPr lang="es-MX" dirty="0">
                <a:latin typeface="Century Gothic" panose="020B0502020202020204" pitchFamily="34" charset="0"/>
              </a:rPr>
              <a:t>Si reconocemos la enorme necesidad de relaciones significativas y la oportunidad de aportar e influenciar, será más fácil acercarnos individualmente 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675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Necesitados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118E83C-1C81-4A64-83DB-B63A6DAC2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02848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Necesitados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2332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Estamos acostumbrados a verlos como problemáticos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474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Necesitados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2332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Estamos acostumbrados a verlos como problemáticos</a:t>
            </a:r>
          </a:p>
          <a:p>
            <a:r>
              <a:rPr lang="es-MX" dirty="0">
                <a:latin typeface="Century Gothic" panose="020B0502020202020204" pitchFamily="34" charset="0"/>
              </a:rPr>
              <a:t>Es cierto… no es fácil</a:t>
            </a:r>
          </a:p>
          <a:p>
            <a:r>
              <a:rPr lang="es-MX" dirty="0">
                <a:latin typeface="Century Gothic" panose="020B0502020202020204" pitchFamily="34" charset="0"/>
              </a:rPr>
              <a:t>Muchas veces sólo </a:t>
            </a:r>
            <a:r>
              <a:rPr lang="es-MX">
                <a:latin typeface="Century Gothic" panose="020B0502020202020204" pitchFamily="34" charset="0"/>
              </a:rPr>
              <a:t>se escuchan quejas</a:t>
            </a:r>
            <a:endParaRPr lang="es-MX" dirty="0">
              <a:latin typeface="Century Gothic" panose="020B0502020202020204" pitchFamily="34" charset="0"/>
            </a:endParaRP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859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Discipulado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Se </a:t>
            </a:r>
            <a:r>
              <a:rPr lang="en-US" sz="6000" dirty="0" err="1">
                <a:latin typeface="Century Gothic" panose="020B0502020202020204" pitchFamily="34" charset="0"/>
              </a:rPr>
              <a:t>necesita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entender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el</a:t>
            </a:r>
            <a:r>
              <a:rPr lang="en-US" sz="6000" dirty="0">
                <a:latin typeface="Century Gothic" panose="020B0502020202020204" pitchFamily="34" charset="0"/>
              </a:rPr>
              <a:t> valor de las </a:t>
            </a:r>
            <a:r>
              <a:rPr lang="en-US" sz="6000" dirty="0" err="1">
                <a:latin typeface="Century Gothic" panose="020B0502020202020204" pitchFamily="34" charset="0"/>
              </a:rPr>
              <a:t>relaciones</a:t>
            </a:r>
            <a:br>
              <a:rPr lang="en-US" sz="6000" dirty="0">
                <a:latin typeface="Century Gothic" panose="020B0502020202020204" pitchFamily="34" charset="0"/>
              </a:rPr>
            </a:br>
            <a:br>
              <a:rPr lang="en-US" sz="6000" dirty="0">
                <a:latin typeface="Century Gothic" panose="020B0502020202020204" pitchFamily="34" charset="0"/>
              </a:rPr>
            </a:b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Se </a:t>
            </a:r>
            <a:r>
              <a:rPr lang="en-US" sz="6000" dirty="0" err="1">
                <a:latin typeface="Century Gothic" panose="020B0502020202020204" pitchFamily="34" charset="0"/>
              </a:rPr>
              <a:t>necesita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entender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el</a:t>
            </a:r>
            <a:r>
              <a:rPr lang="en-US" sz="6000" dirty="0">
                <a:latin typeface="Century Gothic" panose="020B0502020202020204" pitchFamily="34" charset="0"/>
              </a:rPr>
              <a:t> valor de las </a:t>
            </a:r>
            <a:r>
              <a:rPr lang="en-US" sz="6000" dirty="0" err="1">
                <a:latin typeface="Century Gothic" panose="020B0502020202020204" pitchFamily="34" charset="0"/>
              </a:rPr>
              <a:t>relaciones</a:t>
            </a:r>
            <a:br>
              <a:rPr lang="en-US" sz="6000" dirty="0">
                <a:latin typeface="Century Gothic" panose="020B0502020202020204" pitchFamily="34" charset="0"/>
              </a:rPr>
            </a:b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 panose="020B0502020202020204" pitchFamily="34" charset="0"/>
              </a:rPr>
              <a:t>Se </a:t>
            </a:r>
            <a:r>
              <a:rPr lang="en-US" sz="6000" dirty="0" err="1">
                <a:latin typeface="Century Gothic" panose="020B0502020202020204" pitchFamily="34" charset="0"/>
              </a:rPr>
              <a:t>necesitan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relaciones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sanas</a:t>
            </a:r>
            <a:r>
              <a:rPr lang="en-US" sz="6000" dirty="0">
                <a:latin typeface="Century Gothic" panose="020B0502020202020204" pitchFamily="34" charset="0"/>
              </a:rPr>
              <a:t>, </a:t>
            </a:r>
            <a:r>
              <a:rPr lang="en-US" sz="6000" dirty="0" err="1">
                <a:latin typeface="Century Gothic" panose="020B0502020202020204" pitchFamily="34" charset="0"/>
              </a:rPr>
              <a:t>fuertes</a:t>
            </a:r>
            <a:r>
              <a:rPr lang="en-US" sz="6000" dirty="0">
                <a:latin typeface="Century Gothic" panose="020B0502020202020204" pitchFamily="34" charset="0"/>
              </a:rPr>
              <a:t> y que  </a:t>
            </a:r>
            <a:r>
              <a:rPr lang="en-US" sz="6000" dirty="0" err="1">
                <a:latin typeface="Century Gothic" panose="020B0502020202020204" pitchFamily="34" charset="0"/>
              </a:rPr>
              <a:t>resistan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860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Amigos maduros que </a:t>
            </a:r>
            <a:r>
              <a:rPr lang="en-US" sz="6000" dirty="0" err="1">
                <a:latin typeface="Century Gothic" panose="020B0502020202020204" pitchFamily="34" charset="0"/>
              </a:rPr>
              <a:t>sepan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moldear</a:t>
            </a:r>
            <a:r>
              <a:rPr lang="en-US" sz="6000" dirty="0">
                <a:latin typeface="Century Gothic" panose="020B0502020202020204" pitchFamily="34" charset="0"/>
              </a:rPr>
              <a:t> la </a:t>
            </a:r>
            <a:r>
              <a:rPr lang="en-US" sz="6000" dirty="0" err="1">
                <a:latin typeface="Century Gothic" panose="020B0502020202020204" pitchFamily="34" charset="0"/>
              </a:rPr>
              <a:t>vida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cristiana</a:t>
            </a:r>
            <a:r>
              <a:rPr lang="en-US" sz="6000" dirty="0">
                <a:latin typeface="Century Gothic" panose="020B0502020202020204" pitchFamily="34" charset="0"/>
              </a:rPr>
              <a:t> y </a:t>
            </a:r>
            <a:r>
              <a:rPr lang="en-US" sz="6000" dirty="0" err="1">
                <a:latin typeface="Century Gothic" panose="020B0502020202020204" pitchFamily="34" charset="0"/>
              </a:rPr>
              <a:t>puedan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compartir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esa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vida</a:t>
            </a:r>
            <a:r>
              <a:rPr lang="en-US" sz="6000" dirty="0">
                <a:latin typeface="Century Gothic" panose="020B0502020202020204" pitchFamily="34" charset="0"/>
              </a:rPr>
              <a:t> con </a:t>
            </a:r>
            <a:r>
              <a:rPr lang="en-US" sz="6000" dirty="0" err="1">
                <a:latin typeface="Century Gothic" panose="020B0502020202020204" pitchFamily="34" charset="0"/>
              </a:rPr>
              <a:t>ellos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074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368" y="260648"/>
            <a:ext cx="11377264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s-MX" dirty="0">
                <a:latin typeface="Century Gothic" panose="020B0502020202020204" pitchFamily="34" charset="0"/>
              </a:rPr>
              <a:t>1 Tesalonicenses 2:8</a:t>
            </a:r>
            <a:br>
              <a:rPr lang="es-MX" dirty="0">
                <a:latin typeface="Century Gothic" panose="020B0502020202020204" pitchFamily="34" charset="0"/>
              </a:rPr>
            </a:br>
            <a:br>
              <a:rPr lang="es-MX" dirty="0">
                <a:latin typeface="Century Gothic" panose="020B0502020202020204" pitchFamily="34" charset="0"/>
              </a:rPr>
            </a:br>
            <a:r>
              <a:rPr lang="es-MX" b="0" dirty="0">
                <a:latin typeface="Century Gothic" panose="020B0502020202020204" pitchFamily="34" charset="0"/>
              </a:rPr>
              <a:t>8 Tan grande es nuestro afecto por vosotros, que hubiéramos querido entregaros no sólo el evangelio de Dios, sino también nuestras propias vidas; porque habéis llegado a sernos muy queridos.</a:t>
            </a: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98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Cambio de </a:t>
            </a:r>
            <a:r>
              <a:rPr lang="en-US" sz="9600" dirty="0" err="1">
                <a:latin typeface="Century Gothic" panose="020B0502020202020204" pitchFamily="34" charset="0"/>
              </a:rPr>
              <a:t>Perspectivas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Seres Humanos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233248" cy="4116115"/>
          </a:xfrm>
        </p:spPr>
        <p:txBody>
          <a:bodyPr/>
          <a:lstStyle/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363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Seres Humanos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2332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Seres humanos que necesitan de Dios tanto como nosotros</a:t>
            </a:r>
          </a:p>
          <a:p>
            <a:r>
              <a:rPr lang="es-MX" dirty="0">
                <a:latin typeface="Century Gothic" panose="020B0502020202020204" pitchFamily="34" charset="0"/>
              </a:rPr>
              <a:t>Están en una etapa dónde son más frágiles frente a los vicios</a:t>
            </a:r>
          </a:p>
          <a:p>
            <a:r>
              <a:rPr lang="es-MX" dirty="0">
                <a:latin typeface="Century Gothic" panose="020B0502020202020204" pitchFamily="34" charset="0"/>
              </a:rPr>
              <a:t>Lucas 7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43510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75642</TotalTime>
  <Words>256</Words>
  <Application>Microsoft Office PowerPoint</Application>
  <PresentationFormat>Panorámica</PresentationFormat>
  <Paragraphs>36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Se necesita entender el valor de las relaciones  </vt:lpstr>
      <vt:lpstr>Se necesita entender el valor de las relaciones  Se necesitan relaciones sanas, fuertes y que  resistan</vt:lpstr>
      <vt:lpstr>Amigos maduros que sepan moldear la vida cristiana y puedan compartir esa vida con ellos</vt:lpstr>
      <vt:lpstr>1 Tesalonicenses 2:8  8 Tan grande es nuestro afecto por vosotros, que hubiéramos querido entregaros no sólo el evangelio de Dios, sino también nuestras propias vidas; porque habéis llegado a sernos muy queridos.</vt:lpstr>
      <vt:lpstr>Presentación de PowerPoint</vt:lpstr>
      <vt:lpstr>Seres Humanos</vt:lpstr>
      <vt:lpstr>Seres Humanos</vt:lpstr>
      <vt:lpstr>Miembros </vt:lpstr>
      <vt:lpstr>Miembros</vt:lpstr>
      <vt:lpstr>Miembros</vt:lpstr>
      <vt:lpstr>Individuos</vt:lpstr>
      <vt:lpstr>Individuos</vt:lpstr>
      <vt:lpstr>Individuos</vt:lpstr>
      <vt:lpstr>Necesitados</vt:lpstr>
      <vt:lpstr>Necesitados</vt:lpstr>
      <vt:lpstr>Necesitados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108</cp:revision>
  <dcterms:created xsi:type="dcterms:W3CDTF">2011-05-09T14:18:21Z</dcterms:created>
  <dcterms:modified xsi:type="dcterms:W3CDTF">2021-10-10T02:36:42Z</dcterms:modified>
  <cp:category>Templates</cp:category>
</cp:coreProperties>
</file>