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61"/>
  </p:notesMasterIdLst>
  <p:sldIdLst>
    <p:sldId id="256" r:id="rId2"/>
    <p:sldId id="261" r:id="rId3"/>
    <p:sldId id="273" r:id="rId4"/>
    <p:sldId id="272" r:id="rId5"/>
    <p:sldId id="274" r:id="rId6"/>
    <p:sldId id="276" r:id="rId7"/>
    <p:sldId id="275" r:id="rId8"/>
    <p:sldId id="277" r:id="rId9"/>
    <p:sldId id="278" r:id="rId10"/>
    <p:sldId id="257" r:id="rId11"/>
    <p:sldId id="279" r:id="rId12"/>
    <p:sldId id="280" r:id="rId13"/>
    <p:sldId id="281" r:id="rId14"/>
    <p:sldId id="285" r:id="rId15"/>
    <p:sldId id="283" r:id="rId16"/>
    <p:sldId id="284" r:id="rId17"/>
    <p:sldId id="287" r:id="rId18"/>
    <p:sldId id="286" r:id="rId19"/>
    <p:sldId id="288" r:id="rId20"/>
    <p:sldId id="25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59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9" r:id="rId42"/>
    <p:sldId id="308" r:id="rId43"/>
    <p:sldId id="310" r:id="rId44"/>
    <p:sldId id="311" r:id="rId45"/>
    <p:sldId id="260" r:id="rId46"/>
    <p:sldId id="312" r:id="rId47"/>
    <p:sldId id="313" r:id="rId48"/>
    <p:sldId id="314" r:id="rId49"/>
    <p:sldId id="315" r:id="rId50"/>
    <p:sldId id="319" r:id="rId51"/>
    <p:sldId id="316" r:id="rId52"/>
    <p:sldId id="317" r:id="rId53"/>
    <p:sldId id="318" r:id="rId54"/>
    <p:sldId id="320" r:id="rId55"/>
    <p:sldId id="321" r:id="rId56"/>
    <p:sldId id="322" r:id="rId57"/>
    <p:sldId id="323" r:id="rId58"/>
    <p:sldId id="324" r:id="rId59"/>
    <p:sldId id="325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680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[daily_bike_data.xlsx]Total Users by Season!PivotTable2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</a:t>
            </a:r>
            <a:r>
              <a:rPr lang="en-US" baseline="0" dirty="0"/>
              <a:t> User by Season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5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9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0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</c:pivotFmts>
    <c:plotArea>
      <c:layout/>
      <c:pieChart>
        <c:varyColors val="1"/>
        <c:ser>
          <c:idx val="0"/>
          <c:order val="0"/>
          <c:tx>
            <c:strRef>
              <c:f>'Total Users by Season'!$B$3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9AC-1A4B-AA05-9036A5AEFD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9AC-1A4B-AA05-9036A5AEFD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9AC-1A4B-AA05-9036A5AEFD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9AC-1A4B-AA05-9036A5AEFD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'Total Users by Season'!$A$4:$A$8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Season'!$B$4:$B$8</c:f>
              <c:numCache>
                <c:formatCode>General</c:formatCode>
                <c:ptCount val="4"/>
                <c:pt idx="0">
                  <c:v>918589</c:v>
                </c:pt>
                <c:pt idx="1">
                  <c:v>1061129</c:v>
                </c:pt>
                <c:pt idx="2">
                  <c:v>841613</c:v>
                </c:pt>
                <c:pt idx="3">
                  <c:v>471348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AC-1A4B-AA05-9036A5AEFD2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Daily Users Over</a:t>
            </a:r>
            <a:r>
              <a:rPr lang="en-US" baseline="0"/>
              <a:t> Time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daily_bike_data!$O$1</c:f>
              <c:strCache>
                <c:ptCount val="1"/>
                <c:pt idx="0">
                  <c:v>cnt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daily_bike_data!$A$2:$A$732</c:f>
              <c:numCache>
                <c:formatCode>m/d/yy</c:formatCode>
                <c:ptCount val="731"/>
                <c:pt idx="0">
                  <c:v>40544</c:v>
                </c:pt>
                <c:pt idx="1">
                  <c:v>40545</c:v>
                </c:pt>
                <c:pt idx="2">
                  <c:v>40546</c:v>
                </c:pt>
                <c:pt idx="3">
                  <c:v>40547</c:v>
                </c:pt>
                <c:pt idx="4">
                  <c:v>40548</c:v>
                </c:pt>
                <c:pt idx="5">
                  <c:v>40549</c:v>
                </c:pt>
                <c:pt idx="6">
                  <c:v>40550</c:v>
                </c:pt>
                <c:pt idx="7">
                  <c:v>40551</c:v>
                </c:pt>
                <c:pt idx="8">
                  <c:v>40552</c:v>
                </c:pt>
                <c:pt idx="9">
                  <c:v>40553</c:v>
                </c:pt>
                <c:pt idx="10">
                  <c:v>40554</c:v>
                </c:pt>
                <c:pt idx="11">
                  <c:v>40555</c:v>
                </c:pt>
                <c:pt idx="12">
                  <c:v>40556</c:v>
                </c:pt>
                <c:pt idx="13">
                  <c:v>40557</c:v>
                </c:pt>
                <c:pt idx="14">
                  <c:v>40558</c:v>
                </c:pt>
                <c:pt idx="15">
                  <c:v>40559</c:v>
                </c:pt>
                <c:pt idx="16">
                  <c:v>40560</c:v>
                </c:pt>
                <c:pt idx="17">
                  <c:v>40561</c:v>
                </c:pt>
                <c:pt idx="18">
                  <c:v>40562</c:v>
                </c:pt>
                <c:pt idx="19">
                  <c:v>40563</c:v>
                </c:pt>
                <c:pt idx="20">
                  <c:v>40564</c:v>
                </c:pt>
                <c:pt idx="21">
                  <c:v>40565</c:v>
                </c:pt>
                <c:pt idx="22">
                  <c:v>40566</c:v>
                </c:pt>
                <c:pt idx="23">
                  <c:v>40567</c:v>
                </c:pt>
                <c:pt idx="24">
                  <c:v>40568</c:v>
                </c:pt>
                <c:pt idx="25">
                  <c:v>40569</c:v>
                </c:pt>
                <c:pt idx="26">
                  <c:v>40570</c:v>
                </c:pt>
                <c:pt idx="27">
                  <c:v>40571</c:v>
                </c:pt>
                <c:pt idx="28">
                  <c:v>40572</c:v>
                </c:pt>
                <c:pt idx="29">
                  <c:v>40573</c:v>
                </c:pt>
                <c:pt idx="30">
                  <c:v>40574</c:v>
                </c:pt>
                <c:pt idx="31">
                  <c:v>40575</c:v>
                </c:pt>
                <c:pt idx="32">
                  <c:v>40576</c:v>
                </c:pt>
                <c:pt idx="33">
                  <c:v>40577</c:v>
                </c:pt>
                <c:pt idx="34">
                  <c:v>40578</c:v>
                </c:pt>
                <c:pt idx="35">
                  <c:v>40579</c:v>
                </c:pt>
                <c:pt idx="36">
                  <c:v>40580</c:v>
                </c:pt>
                <c:pt idx="37">
                  <c:v>40581</c:v>
                </c:pt>
                <c:pt idx="38">
                  <c:v>40582</c:v>
                </c:pt>
                <c:pt idx="39">
                  <c:v>40583</c:v>
                </c:pt>
                <c:pt idx="40">
                  <c:v>40584</c:v>
                </c:pt>
                <c:pt idx="41">
                  <c:v>40585</c:v>
                </c:pt>
                <c:pt idx="42">
                  <c:v>40586</c:v>
                </c:pt>
                <c:pt idx="43">
                  <c:v>40587</c:v>
                </c:pt>
                <c:pt idx="44">
                  <c:v>40588</c:v>
                </c:pt>
                <c:pt idx="45">
                  <c:v>40589</c:v>
                </c:pt>
                <c:pt idx="46">
                  <c:v>40590</c:v>
                </c:pt>
                <c:pt idx="47">
                  <c:v>40591</c:v>
                </c:pt>
                <c:pt idx="48">
                  <c:v>40592</c:v>
                </c:pt>
                <c:pt idx="49">
                  <c:v>40593</c:v>
                </c:pt>
                <c:pt idx="50">
                  <c:v>40594</c:v>
                </c:pt>
                <c:pt idx="51">
                  <c:v>40595</c:v>
                </c:pt>
                <c:pt idx="52">
                  <c:v>40596</c:v>
                </c:pt>
                <c:pt idx="53">
                  <c:v>40597</c:v>
                </c:pt>
                <c:pt idx="54">
                  <c:v>40598</c:v>
                </c:pt>
                <c:pt idx="55">
                  <c:v>40599</c:v>
                </c:pt>
                <c:pt idx="56">
                  <c:v>40600</c:v>
                </c:pt>
                <c:pt idx="57">
                  <c:v>40601</c:v>
                </c:pt>
                <c:pt idx="58">
                  <c:v>40602</c:v>
                </c:pt>
                <c:pt idx="59">
                  <c:v>40603</c:v>
                </c:pt>
                <c:pt idx="60">
                  <c:v>40604</c:v>
                </c:pt>
                <c:pt idx="61">
                  <c:v>40605</c:v>
                </c:pt>
                <c:pt idx="62">
                  <c:v>40606</c:v>
                </c:pt>
                <c:pt idx="63">
                  <c:v>40607</c:v>
                </c:pt>
                <c:pt idx="64">
                  <c:v>40608</c:v>
                </c:pt>
                <c:pt idx="65">
                  <c:v>40609</c:v>
                </c:pt>
                <c:pt idx="66">
                  <c:v>40610</c:v>
                </c:pt>
                <c:pt idx="67">
                  <c:v>40611</c:v>
                </c:pt>
                <c:pt idx="68">
                  <c:v>40612</c:v>
                </c:pt>
                <c:pt idx="69">
                  <c:v>40613</c:v>
                </c:pt>
                <c:pt idx="70">
                  <c:v>40614</c:v>
                </c:pt>
                <c:pt idx="71">
                  <c:v>40615</c:v>
                </c:pt>
                <c:pt idx="72">
                  <c:v>40616</c:v>
                </c:pt>
                <c:pt idx="73">
                  <c:v>40617</c:v>
                </c:pt>
                <c:pt idx="74">
                  <c:v>40618</c:v>
                </c:pt>
                <c:pt idx="75">
                  <c:v>40619</c:v>
                </c:pt>
                <c:pt idx="76">
                  <c:v>40620</c:v>
                </c:pt>
                <c:pt idx="77">
                  <c:v>40621</c:v>
                </c:pt>
                <c:pt idx="78">
                  <c:v>40622</c:v>
                </c:pt>
                <c:pt idx="79">
                  <c:v>40623</c:v>
                </c:pt>
                <c:pt idx="80">
                  <c:v>40624</c:v>
                </c:pt>
                <c:pt idx="81">
                  <c:v>40625</c:v>
                </c:pt>
                <c:pt idx="82">
                  <c:v>40626</c:v>
                </c:pt>
                <c:pt idx="83">
                  <c:v>40627</c:v>
                </c:pt>
                <c:pt idx="84">
                  <c:v>40628</c:v>
                </c:pt>
                <c:pt idx="85">
                  <c:v>40629</c:v>
                </c:pt>
                <c:pt idx="86">
                  <c:v>40630</c:v>
                </c:pt>
                <c:pt idx="87">
                  <c:v>40631</c:v>
                </c:pt>
                <c:pt idx="88">
                  <c:v>40632</c:v>
                </c:pt>
                <c:pt idx="89">
                  <c:v>40633</c:v>
                </c:pt>
                <c:pt idx="90">
                  <c:v>40634</c:v>
                </c:pt>
                <c:pt idx="91">
                  <c:v>40635</c:v>
                </c:pt>
                <c:pt idx="92">
                  <c:v>40636</c:v>
                </c:pt>
                <c:pt idx="93">
                  <c:v>40637</c:v>
                </c:pt>
                <c:pt idx="94">
                  <c:v>40638</c:v>
                </c:pt>
                <c:pt idx="95">
                  <c:v>40639</c:v>
                </c:pt>
                <c:pt idx="96">
                  <c:v>40640</c:v>
                </c:pt>
                <c:pt idx="97">
                  <c:v>40641</c:v>
                </c:pt>
                <c:pt idx="98">
                  <c:v>40642</c:v>
                </c:pt>
                <c:pt idx="99">
                  <c:v>40643</c:v>
                </c:pt>
                <c:pt idx="100">
                  <c:v>40644</c:v>
                </c:pt>
                <c:pt idx="101">
                  <c:v>40645</c:v>
                </c:pt>
                <c:pt idx="102">
                  <c:v>40646</c:v>
                </c:pt>
                <c:pt idx="103">
                  <c:v>40647</c:v>
                </c:pt>
                <c:pt idx="104">
                  <c:v>40648</c:v>
                </c:pt>
                <c:pt idx="105">
                  <c:v>40649</c:v>
                </c:pt>
                <c:pt idx="106">
                  <c:v>40650</c:v>
                </c:pt>
                <c:pt idx="107">
                  <c:v>40651</c:v>
                </c:pt>
                <c:pt idx="108">
                  <c:v>40652</c:v>
                </c:pt>
                <c:pt idx="109">
                  <c:v>40653</c:v>
                </c:pt>
                <c:pt idx="110">
                  <c:v>40654</c:v>
                </c:pt>
                <c:pt idx="111">
                  <c:v>40655</c:v>
                </c:pt>
                <c:pt idx="112">
                  <c:v>40656</c:v>
                </c:pt>
                <c:pt idx="113">
                  <c:v>40657</c:v>
                </c:pt>
                <c:pt idx="114">
                  <c:v>40658</c:v>
                </c:pt>
                <c:pt idx="115">
                  <c:v>40659</c:v>
                </c:pt>
                <c:pt idx="116">
                  <c:v>40660</c:v>
                </c:pt>
                <c:pt idx="117">
                  <c:v>40661</c:v>
                </c:pt>
                <c:pt idx="118">
                  <c:v>40662</c:v>
                </c:pt>
                <c:pt idx="119">
                  <c:v>40663</c:v>
                </c:pt>
                <c:pt idx="120">
                  <c:v>40664</c:v>
                </c:pt>
                <c:pt idx="121">
                  <c:v>40665</c:v>
                </c:pt>
                <c:pt idx="122">
                  <c:v>40666</c:v>
                </c:pt>
                <c:pt idx="123">
                  <c:v>40667</c:v>
                </c:pt>
                <c:pt idx="124">
                  <c:v>40668</c:v>
                </c:pt>
                <c:pt idx="125">
                  <c:v>40669</c:v>
                </c:pt>
                <c:pt idx="126">
                  <c:v>40670</c:v>
                </c:pt>
                <c:pt idx="127">
                  <c:v>40671</c:v>
                </c:pt>
                <c:pt idx="128">
                  <c:v>40672</c:v>
                </c:pt>
                <c:pt idx="129">
                  <c:v>40673</c:v>
                </c:pt>
                <c:pt idx="130">
                  <c:v>40674</c:v>
                </c:pt>
                <c:pt idx="131">
                  <c:v>40675</c:v>
                </c:pt>
                <c:pt idx="132">
                  <c:v>40676</c:v>
                </c:pt>
                <c:pt idx="133">
                  <c:v>40677</c:v>
                </c:pt>
                <c:pt idx="134">
                  <c:v>40678</c:v>
                </c:pt>
                <c:pt idx="135">
                  <c:v>40679</c:v>
                </c:pt>
                <c:pt idx="136">
                  <c:v>40680</c:v>
                </c:pt>
                <c:pt idx="137">
                  <c:v>40681</c:v>
                </c:pt>
                <c:pt idx="138">
                  <c:v>40682</c:v>
                </c:pt>
                <c:pt idx="139">
                  <c:v>40683</c:v>
                </c:pt>
                <c:pt idx="140">
                  <c:v>40684</c:v>
                </c:pt>
                <c:pt idx="141">
                  <c:v>40685</c:v>
                </c:pt>
                <c:pt idx="142">
                  <c:v>40686</c:v>
                </c:pt>
                <c:pt idx="143">
                  <c:v>40687</c:v>
                </c:pt>
                <c:pt idx="144">
                  <c:v>40688</c:v>
                </c:pt>
                <c:pt idx="145">
                  <c:v>40689</c:v>
                </c:pt>
                <c:pt idx="146">
                  <c:v>40690</c:v>
                </c:pt>
                <c:pt idx="147">
                  <c:v>40691</c:v>
                </c:pt>
                <c:pt idx="148">
                  <c:v>40692</c:v>
                </c:pt>
                <c:pt idx="149">
                  <c:v>40693</c:v>
                </c:pt>
                <c:pt idx="150">
                  <c:v>40694</c:v>
                </c:pt>
                <c:pt idx="151">
                  <c:v>40695</c:v>
                </c:pt>
                <c:pt idx="152">
                  <c:v>40696</c:v>
                </c:pt>
                <c:pt idx="153">
                  <c:v>40697</c:v>
                </c:pt>
                <c:pt idx="154">
                  <c:v>40698</c:v>
                </c:pt>
                <c:pt idx="155">
                  <c:v>40699</c:v>
                </c:pt>
                <c:pt idx="156">
                  <c:v>40700</c:v>
                </c:pt>
                <c:pt idx="157">
                  <c:v>40701</c:v>
                </c:pt>
                <c:pt idx="158">
                  <c:v>40702</c:v>
                </c:pt>
                <c:pt idx="159">
                  <c:v>40703</c:v>
                </c:pt>
                <c:pt idx="160">
                  <c:v>40704</c:v>
                </c:pt>
                <c:pt idx="161">
                  <c:v>40705</c:v>
                </c:pt>
                <c:pt idx="162">
                  <c:v>40706</c:v>
                </c:pt>
                <c:pt idx="163">
                  <c:v>40707</c:v>
                </c:pt>
                <c:pt idx="164">
                  <c:v>40708</c:v>
                </c:pt>
                <c:pt idx="165">
                  <c:v>40709</c:v>
                </c:pt>
                <c:pt idx="166">
                  <c:v>40710</c:v>
                </c:pt>
                <c:pt idx="167">
                  <c:v>40711</c:v>
                </c:pt>
                <c:pt idx="168">
                  <c:v>40712</c:v>
                </c:pt>
                <c:pt idx="169">
                  <c:v>40713</c:v>
                </c:pt>
                <c:pt idx="170">
                  <c:v>40714</c:v>
                </c:pt>
                <c:pt idx="171">
                  <c:v>40715</c:v>
                </c:pt>
                <c:pt idx="172">
                  <c:v>40716</c:v>
                </c:pt>
                <c:pt idx="173">
                  <c:v>40717</c:v>
                </c:pt>
                <c:pt idx="174">
                  <c:v>40718</c:v>
                </c:pt>
                <c:pt idx="175">
                  <c:v>40719</c:v>
                </c:pt>
                <c:pt idx="176">
                  <c:v>40720</c:v>
                </c:pt>
                <c:pt idx="177">
                  <c:v>40721</c:v>
                </c:pt>
                <c:pt idx="178">
                  <c:v>40722</c:v>
                </c:pt>
                <c:pt idx="179">
                  <c:v>40723</c:v>
                </c:pt>
                <c:pt idx="180">
                  <c:v>40724</c:v>
                </c:pt>
                <c:pt idx="181">
                  <c:v>40725</c:v>
                </c:pt>
                <c:pt idx="182">
                  <c:v>40726</c:v>
                </c:pt>
                <c:pt idx="183">
                  <c:v>40727</c:v>
                </c:pt>
                <c:pt idx="184">
                  <c:v>40728</c:v>
                </c:pt>
                <c:pt idx="185">
                  <c:v>40729</c:v>
                </c:pt>
                <c:pt idx="186">
                  <c:v>40730</c:v>
                </c:pt>
                <c:pt idx="187">
                  <c:v>40731</c:v>
                </c:pt>
                <c:pt idx="188">
                  <c:v>40732</c:v>
                </c:pt>
                <c:pt idx="189">
                  <c:v>40733</c:v>
                </c:pt>
                <c:pt idx="190">
                  <c:v>40734</c:v>
                </c:pt>
                <c:pt idx="191">
                  <c:v>40735</c:v>
                </c:pt>
                <c:pt idx="192">
                  <c:v>40736</c:v>
                </c:pt>
                <c:pt idx="193">
                  <c:v>40737</c:v>
                </c:pt>
                <c:pt idx="194">
                  <c:v>40738</c:v>
                </c:pt>
                <c:pt idx="195">
                  <c:v>40739</c:v>
                </c:pt>
                <c:pt idx="196">
                  <c:v>40740</c:v>
                </c:pt>
                <c:pt idx="197">
                  <c:v>40741</c:v>
                </c:pt>
                <c:pt idx="198">
                  <c:v>40742</c:v>
                </c:pt>
                <c:pt idx="199">
                  <c:v>40743</c:v>
                </c:pt>
                <c:pt idx="200">
                  <c:v>40744</c:v>
                </c:pt>
                <c:pt idx="201">
                  <c:v>40745</c:v>
                </c:pt>
                <c:pt idx="202">
                  <c:v>40746</c:v>
                </c:pt>
                <c:pt idx="203">
                  <c:v>40747</c:v>
                </c:pt>
                <c:pt idx="204">
                  <c:v>40748</c:v>
                </c:pt>
                <c:pt idx="205">
                  <c:v>40749</c:v>
                </c:pt>
                <c:pt idx="206">
                  <c:v>40750</c:v>
                </c:pt>
                <c:pt idx="207">
                  <c:v>40751</c:v>
                </c:pt>
                <c:pt idx="208">
                  <c:v>40752</c:v>
                </c:pt>
                <c:pt idx="209">
                  <c:v>40753</c:v>
                </c:pt>
                <c:pt idx="210">
                  <c:v>40754</c:v>
                </c:pt>
                <c:pt idx="211">
                  <c:v>40755</c:v>
                </c:pt>
                <c:pt idx="212">
                  <c:v>40756</c:v>
                </c:pt>
                <c:pt idx="213">
                  <c:v>40757</c:v>
                </c:pt>
                <c:pt idx="214">
                  <c:v>40758</c:v>
                </c:pt>
                <c:pt idx="215">
                  <c:v>40759</c:v>
                </c:pt>
                <c:pt idx="216">
                  <c:v>40760</c:v>
                </c:pt>
                <c:pt idx="217">
                  <c:v>40761</c:v>
                </c:pt>
                <c:pt idx="218">
                  <c:v>40762</c:v>
                </c:pt>
                <c:pt idx="219">
                  <c:v>40763</c:v>
                </c:pt>
                <c:pt idx="220">
                  <c:v>40764</c:v>
                </c:pt>
                <c:pt idx="221">
                  <c:v>40765</c:v>
                </c:pt>
                <c:pt idx="222">
                  <c:v>40766</c:v>
                </c:pt>
                <c:pt idx="223">
                  <c:v>40767</c:v>
                </c:pt>
                <c:pt idx="224">
                  <c:v>40768</c:v>
                </c:pt>
                <c:pt idx="225">
                  <c:v>40769</c:v>
                </c:pt>
                <c:pt idx="226">
                  <c:v>40770</c:v>
                </c:pt>
                <c:pt idx="227">
                  <c:v>40771</c:v>
                </c:pt>
                <c:pt idx="228">
                  <c:v>40772</c:v>
                </c:pt>
                <c:pt idx="229">
                  <c:v>40773</c:v>
                </c:pt>
                <c:pt idx="230">
                  <c:v>40774</c:v>
                </c:pt>
                <c:pt idx="231">
                  <c:v>40775</c:v>
                </c:pt>
                <c:pt idx="232">
                  <c:v>40776</c:v>
                </c:pt>
                <c:pt idx="233">
                  <c:v>40777</c:v>
                </c:pt>
                <c:pt idx="234">
                  <c:v>40778</c:v>
                </c:pt>
                <c:pt idx="235">
                  <c:v>40779</c:v>
                </c:pt>
                <c:pt idx="236">
                  <c:v>40780</c:v>
                </c:pt>
                <c:pt idx="237">
                  <c:v>40781</c:v>
                </c:pt>
                <c:pt idx="238">
                  <c:v>40782</c:v>
                </c:pt>
                <c:pt idx="239">
                  <c:v>40783</c:v>
                </c:pt>
                <c:pt idx="240">
                  <c:v>40784</c:v>
                </c:pt>
                <c:pt idx="241">
                  <c:v>40785</c:v>
                </c:pt>
                <c:pt idx="242">
                  <c:v>40786</c:v>
                </c:pt>
                <c:pt idx="243">
                  <c:v>40787</c:v>
                </c:pt>
                <c:pt idx="244">
                  <c:v>40788</c:v>
                </c:pt>
                <c:pt idx="245">
                  <c:v>40789</c:v>
                </c:pt>
                <c:pt idx="246">
                  <c:v>40790</c:v>
                </c:pt>
                <c:pt idx="247">
                  <c:v>40791</c:v>
                </c:pt>
                <c:pt idx="248">
                  <c:v>40792</c:v>
                </c:pt>
                <c:pt idx="249">
                  <c:v>40793</c:v>
                </c:pt>
                <c:pt idx="250">
                  <c:v>40794</c:v>
                </c:pt>
                <c:pt idx="251">
                  <c:v>40795</c:v>
                </c:pt>
                <c:pt idx="252">
                  <c:v>40796</c:v>
                </c:pt>
                <c:pt idx="253">
                  <c:v>40797</c:v>
                </c:pt>
                <c:pt idx="254">
                  <c:v>40798</c:v>
                </c:pt>
                <c:pt idx="255">
                  <c:v>40799</c:v>
                </c:pt>
                <c:pt idx="256">
                  <c:v>40800</c:v>
                </c:pt>
                <c:pt idx="257">
                  <c:v>40801</c:v>
                </c:pt>
                <c:pt idx="258">
                  <c:v>40802</c:v>
                </c:pt>
                <c:pt idx="259">
                  <c:v>40803</c:v>
                </c:pt>
                <c:pt idx="260">
                  <c:v>40804</c:v>
                </c:pt>
                <c:pt idx="261">
                  <c:v>40805</c:v>
                </c:pt>
                <c:pt idx="262">
                  <c:v>40806</c:v>
                </c:pt>
                <c:pt idx="263">
                  <c:v>40807</c:v>
                </c:pt>
                <c:pt idx="264">
                  <c:v>40808</c:v>
                </c:pt>
                <c:pt idx="265">
                  <c:v>40809</c:v>
                </c:pt>
                <c:pt idx="266">
                  <c:v>40810</c:v>
                </c:pt>
                <c:pt idx="267">
                  <c:v>40811</c:v>
                </c:pt>
                <c:pt idx="268">
                  <c:v>40812</c:v>
                </c:pt>
                <c:pt idx="269">
                  <c:v>40813</c:v>
                </c:pt>
                <c:pt idx="270">
                  <c:v>40814</c:v>
                </c:pt>
                <c:pt idx="271">
                  <c:v>40815</c:v>
                </c:pt>
                <c:pt idx="272">
                  <c:v>40816</c:v>
                </c:pt>
                <c:pt idx="273">
                  <c:v>40817</c:v>
                </c:pt>
                <c:pt idx="274">
                  <c:v>40818</c:v>
                </c:pt>
                <c:pt idx="275">
                  <c:v>40819</c:v>
                </c:pt>
                <c:pt idx="276">
                  <c:v>40820</c:v>
                </c:pt>
                <c:pt idx="277">
                  <c:v>40821</c:v>
                </c:pt>
                <c:pt idx="278">
                  <c:v>40822</c:v>
                </c:pt>
                <c:pt idx="279">
                  <c:v>40823</c:v>
                </c:pt>
                <c:pt idx="280">
                  <c:v>40824</c:v>
                </c:pt>
                <c:pt idx="281">
                  <c:v>40825</c:v>
                </c:pt>
                <c:pt idx="282">
                  <c:v>40826</c:v>
                </c:pt>
                <c:pt idx="283">
                  <c:v>40827</c:v>
                </c:pt>
                <c:pt idx="284">
                  <c:v>40828</c:v>
                </c:pt>
                <c:pt idx="285">
                  <c:v>40829</c:v>
                </c:pt>
                <c:pt idx="286">
                  <c:v>40830</c:v>
                </c:pt>
                <c:pt idx="287">
                  <c:v>40831</c:v>
                </c:pt>
                <c:pt idx="288">
                  <c:v>40832</c:v>
                </c:pt>
                <c:pt idx="289">
                  <c:v>40833</c:v>
                </c:pt>
                <c:pt idx="290">
                  <c:v>40834</c:v>
                </c:pt>
                <c:pt idx="291">
                  <c:v>40835</c:v>
                </c:pt>
                <c:pt idx="292">
                  <c:v>40836</c:v>
                </c:pt>
                <c:pt idx="293">
                  <c:v>40837</c:v>
                </c:pt>
                <c:pt idx="294">
                  <c:v>40838</c:v>
                </c:pt>
                <c:pt idx="295">
                  <c:v>40839</c:v>
                </c:pt>
                <c:pt idx="296">
                  <c:v>40840</c:v>
                </c:pt>
                <c:pt idx="297">
                  <c:v>40841</c:v>
                </c:pt>
                <c:pt idx="298">
                  <c:v>40842</c:v>
                </c:pt>
                <c:pt idx="299">
                  <c:v>40843</c:v>
                </c:pt>
                <c:pt idx="300">
                  <c:v>40844</c:v>
                </c:pt>
                <c:pt idx="301">
                  <c:v>40845</c:v>
                </c:pt>
                <c:pt idx="302">
                  <c:v>40846</c:v>
                </c:pt>
                <c:pt idx="303">
                  <c:v>40847</c:v>
                </c:pt>
                <c:pt idx="304">
                  <c:v>40848</c:v>
                </c:pt>
                <c:pt idx="305">
                  <c:v>40849</c:v>
                </c:pt>
                <c:pt idx="306">
                  <c:v>40850</c:v>
                </c:pt>
                <c:pt idx="307">
                  <c:v>40851</c:v>
                </c:pt>
                <c:pt idx="308">
                  <c:v>40852</c:v>
                </c:pt>
                <c:pt idx="309">
                  <c:v>40853</c:v>
                </c:pt>
                <c:pt idx="310">
                  <c:v>40854</c:v>
                </c:pt>
                <c:pt idx="311">
                  <c:v>40855</c:v>
                </c:pt>
                <c:pt idx="312">
                  <c:v>40856</c:v>
                </c:pt>
                <c:pt idx="313">
                  <c:v>40857</c:v>
                </c:pt>
                <c:pt idx="314">
                  <c:v>40858</c:v>
                </c:pt>
                <c:pt idx="315">
                  <c:v>40859</c:v>
                </c:pt>
                <c:pt idx="316">
                  <c:v>40860</c:v>
                </c:pt>
                <c:pt idx="317">
                  <c:v>40861</c:v>
                </c:pt>
                <c:pt idx="318">
                  <c:v>40862</c:v>
                </c:pt>
                <c:pt idx="319">
                  <c:v>40863</c:v>
                </c:pt>
                <c:pt idx="320">
                  <c:v>40864</c:v>
                </c:pt>
                <c:pt idx="321">
                  <c:v>40865</c:v>
                </c:pt>
                <c:pt idx="322">
                  <c:v>40866</c:v>
                </c:pt>
                <c:pt idx="323">
                  <c:v>40867</c:v>
                </c:pt>
                <c:pt idx="324">
                  <c:v>40868</c:v>
                </c:pt>
                <c:pt idx="325">
                  <c:v>40869</c:v>
                </c:pt>
                <c:pt idx="326">
                  <c:v>40870</c:v>
                </c:pt>
                <c:pt idx="327">
                  <c:v>40871</c:v>
                </c:pt>
                <c:pt idx="328">
                  <c:v>40872</c:v>
                </c:pt>
                <c:pt idx="329">
                  <c:v>40873</c:v>
                </c:pt>
                <c:pt idx="330">
                  <c:v>40874</c:v>
                </c:pt>
                <c:pt idx="331">
                  <c:v>40875</c:v>
                </c:pt>
                <c:pt idx="332">
                  <c:v>40876</c:v>
                </c:pt>
                <c:pt idx="333">
                  <c:v>40877</c:v>
                </c:pt>
                <c:pt idx="334">
                  <c:v>40878</c:v>
                </c:pt>
                <c:pt idx="335">
                  <c:v>40879</c:v>
                </c:pt>
                <c:pt idx="336">
                  <c:v>40880</c:v>
                </c:pt>
                <c:pt idx="337">
                  <c:v>40881</c:v>
                </c:pt>
                <c:pt idx="338">
                  <c:v>40882</c:v>
                </c:pt>
                <c:pt idx="339">
                  <c:v>40883</c:v>
                </c:pt>
                <c:pt idx="340">
                  <c:v>40884</c:v>
                </c:pt>
                <c:pt idx="341">
                  <c:v>40885</c:v>
                </c:pt>
                <c:pt idx="342">
                  <c:v>40886</c:v>
                </c:pt>
                <c:pt idx="343">
                  <c:v>40887</c:v>
                </c:pt>
                <c:pt idx="344">
                  <c:v>40888</c:v>
                </c:pt>
                <c:pt idx="345">
                  <c:v>40889</c:v>
                </c:pt>
                <c:pt idx="346">
                  <c:v>40890</c:v>
                </c:pt>
                <c:pt idx="347">
                  <c:v>40891</c:v>
                </c:pt>
                <c:pt idx="348">
                  <c:v>40892</c:v>
                </c:pt>
                <c:pt idx="349">
                  <c:v>40893</c:v>
                </c:pt>
                <c:pt idx="350">
                  <c:v>40894</c:v>
                </c:pt>
                <c:pt idx="351">
                  <c:v>40895</c:v>
                </c:pt>
                <c:pt idx="352">
                  <c:v>40896</c:v>
                </c:pt>
                <c:pt idx="353">
                  <c:v>40897</c:v>
                </c:pt>
                <c:pt idx="354">
                  <c:v>40898</c:v>
                </c:pt>
                <c:pt idx="355">
                  <c:v>40899</c:v>
                </c:pt>
                <c:pt idx="356">
                  <c:v>40900</c:v>
                </c:pt>
                <c:pt idx="357">
                  <c:v>40901</c:v>
                </c:pt>
                <c:pt idx="358">
                  <c:v>40902</c:v>
                </c:pt>
                <c:pt idx="359">
                  <c:v>40903</c:v>
                </c:pt>
                <c:pt idx="360">
                  <c:v>40904</c:v>
                </c:pt>
                <c:pt idx="361">
                  <c:v>40905</c:v>
                </c:pt>
                <c:pt idx="362">
                  <c:v>40906</c:v>
                </c:pt>
                <c:pt idx="363">
                  <c:v>40907</c:v>
                </c:pt>
                <c:pt idx="364">
                  <c:v>40908</c:v>
                </c:pt>
                <c:pt idx="365">
                  <c:v>40909</c:v>
                </c:pt>
                <c:pt idx="366">
                  <c:v>40910</c:v>
                </c:pt>
                <c:pt idx="367">
                  <c:v>40911</c:v>
                </c:pt>
                <c:pt idx="368">
                  <c:v>40912</c:v>
                </c:pt>
                <c:pt idx="369">
                  <c:v>40913</c:v>
                </c:pt>
                <c:pt idx="370">
                  <c:v>40914</c:v>
                </c:pt>
                <c:pt idx="371">
                  <c:v>40915</c:v>
                </c:pt>
                <c:pt idx="372">
                  <c:v>40916</c:v>
                </c:pt>
                <c:pt idx="373">
                  <c:v>40917</c:v>
                </c:pt>
                <c:pt idx="374">
                  <c:v>40918</c:v>
                </c:pt>
                <c:pt idx="375">
                  <c:v>40919</c:v>
                </c:pt>
                <c:pt idx="376">
                  <c:v>40920</c:v>
                </c:pt>
                <c:pt idx="377">
                  <c:v>40921</c:v>
                </c:pt>
                <c:pt idx="378">
                  <c:v>40922</c:v>
                </c:pt>
                <c:pt idx="379">
                  <c:v>40923</c:v>
                </c:pt>
                <c:pt idx="380">
                  <c:v>40924</c:v>
                </c:pt>
                <c:pt idx="381">
                  <c:v>40925</c:v>
                </c:pt>
                <c:pt idx="382">
                  <c:v>40926</c:v>
                </c:pt>
                <c:pt idx="383">
                  <c:v>40927</c:v>
                </c:pt>
                <c:pt idx="384">
                  <c:v>40928</c:v>
                </c:pt>
                <c:pt idx="385">
                  <c:v>40929</c:v>
                </c:pt>
                <c:pt idx="386">
                  <c:v>40930</c:v>
                </c:pt>
                <c:pt idx="387">
                  <c:v>40931</c:v>
                </c:pt>
                <c:pt idx="388">
                  <c:v>40932</c:v>
                </c:pt>
                <c:pt idx="389">
                  <c:v>40933</c:v>
                </c:pt>
                <c:pt idx="390">
                  <c:v>40934</c:v>
                </c:pt>
                <c:pt idx="391">
                  <c:v>40935</c:v>
                </c:pt>
                <c:pt idx="392">
                  <c:v>40936</c:v>
                </c:pt>
                <c:pt idx="393">
                  <c:v>40937</c:v>
                </c:pt>
                <c:pt idx="394">
                  <c:v>40938</c:v>
                </c:pt>
                <c:pt idx="395">
                  <c:v>40939</c:v>
                </c:pt>
                <c:pt idx="396">
                  <c:v>40940</c:v>
                </c:pt>
                <c:pt idx="397">
                  <c:v>40941</c:v>
                </c:pt>
                <c:pt idx="398">
                  <c:v>40942</c:v>
                </c:pt>
                <c:pt idx="399">
                  <c:v>40943</c:v>
                </c:pt>
                <c:pt idx="400">
                  <c:v>40944</c:v>
                </c:pt>
                <c:pt idx="401">
                  <c:v>40945</c:v>
                </c:pt>
                <c:pt idx="402">
                  <c:v>40946</c:v>
                </c:pt>
                <c:pt idx="403">
                  <c:v>40947</c:v>
                </c:pt>
                <c:pt idx="404">
                  <c:v>40948</c:v>
                </c:pt>
                <c:pt idx="405">
                  <c:v>40949</c:v>
                </c:pt>
                <c:pt idx="406">
                  <c:v>40950</c:v>
                </c:pt>
                <c:pt idx="407">
                  <c:v>40951</c:v>
                </c:pt>
                <c:pt idx="408">
                  <c:v>40952</c:v>
                </c:pt>
                <c:pt idx="409">
                  <c:v>40953</c:v>
                </c:pt>
                <c:pt idx="410">
                  <c:v>40954</c:v>
                </c:pt>
                <c:pt idx="411">
                  <c:v>40955</c:v>
                </c:pt>
                <c:pt idx="412">
                  <c:v>40956</c:v>
                </c:pt>
                <c:pt idx="413">
                  <c:v>40957</c:v>
                </c:pt>
                <c:pt idx="414">
                  <c:v>40958</c:v>
                </c:pt>
                <c:pt idx="415">
                  <c:v>40959</c:v>
                </c:pt>
                <c:pt idx="416">
                  <c:v>40960</c:v>
                </c:pt>
                <c:pt idx="417">
                  <c:v>40961</c:v>
                </c:pt>
                <c:pt idx="418">
                  <c:v>40962</c:v>
                </c:pt>
                <c:pt idx="419">
                  <c:v>40963</c:v>
                </c:pt>
                <c:pt idx="420">
                  <c:v>40964</c:v>
                </c:pt>
                <c:pt idx="421">
                  <c:v>40965</c:v>
                </c:pt>
                <c:pt idx="422">
                  <c:v>40966</c:v>
                </c:pt>
                <c:pt idx="423">
                  <c:v>40967</c:v>
                </c:pt>
                <c:pt idx="424">
                  <c:v>40968</c:v>
                </c:pt>
                <c:pt idx="425">
                  <c:v>40969</c:v>
                </c:pt>
                <c:pt idx="426">
                  <c:v>40970</c:v>
                </c:pt>
                <c:pt idx="427">
                  <c:v>40971</c:v>
                </c:pt>
                <c:pt idx="428">
                  <c:v>40972</c:v>
                </c:pt>
                <c:pt idx="429">
                  <c:v>40973</c:v>
                </c:pt>
                <c:pt idx="430">
                  <c:v>40974</c:v>
                </c:pt>
                <c:pt idx="431">
                  <c:v>40975</c:v>
                </c:pt>
                <c:pt idx="432">
                  <c:v>40976</c:v>
                </c:pt>
                <c:pt idx="433">
                  <c:v>40977</c:v>
                </c:pt>
                <c:pt idx="434">
                  <c:v>40978</c:v>
                </c:pt>
                <c:pt idx="435">
                  <c:v>40979</c:v>
                </c:pt>
                <c:pt idx="436">
                  <c:v>40980</c:v>
                </c:pt>
                <c:pt idx="437">
                  <c:v>40981</c:v>
                </c:pt>
                <c:pt idx="438">
                  <c:v>40982</c:v>
                </c:pt>
                <c:pt idx="439">
                  <c:v>40983</c:v>
                </c:pt>
                <c:pt idx="440">
                  <c:v>40984</c:v>
                </c:pt>
                <c:pt idx="441">
                  <c:v>40985</c:v>
                </c:pt>
                <c:pt idx="442">
                  <c:v>40986</c:v>
                </c:pt>
                <c:pt idx="443">
                  <c:v>40987</c:v>
                </c:pt>
                <c:pt idx="444">
                  <c:v>40988</c:v>
                </c:pt>
                <c:pt idx="445">
                  <c:v>40989</c:v>
                </c:pt>
                <c:pt idx="446">
                  <c:v>40990</c:v>
                </c:pt>
                <c:pt idx="447">
                  <c:v>40991</c:v>
                </c:pt>
                <c:pt idx="448">
                  <c:v>40992</c:v>
                </c:pt>
                <c:pt idx="449">
                  <c:v>40993</c:v>
                </c:pt>
                <c:pt idx="450">
                  <c:v>40994</c:v>
                </c:pt>
                <c:pt idx="451">
                  <c:v>40995</c:v>
                </c:pt>
                <c:pt idx="452">
                  <c:v>40996</c:v>
                </c:pt>
                <c:pt idx="453">
                  <c:v>40997</c:v>
                </c:pt>
                <c:pt idx="454">
                  <c:v>40998</c:v>
                </c:pt>
                <c:pt idx="455">
                  <c:v>40999</c:v>
                </c:pt>
                <c:pt idx="456">
                  <c:v>41000</c:v>
                </c:pt>
                <c:pt idx="457">
                  <c:v>41001</c:v>
                </c:pt>
                <c:pt idx="458">
                  <c:v>41002</c:v>
                </c:pt>
                <c:pt idx="459">
                  <c:v>41003</c:v>
                </c:pt>
                <c:pt idx="460">
                  <c:v>41004</c:v>
                </c:pt>
                <c:pt idx="461">
                  <c:v>41005</c:v>
                </c:pt>
                <c:pt idx="462">
                  <c:v>41006</c:v>
                </c:pt>
                <c:pt idx="463">
                  <c:v>41007</c:v>
                </c:pt>
                <c:pt idx="464">
                  <c:v>41008</c:v>
                </c:pt>
                <c:pt idx="465">
                  <c:v>41009</c:v>
                </c:pt>
                <c:pt idx="466">
                  <c:v>41010</c:v>
                </c:pt>
                <c:pt idx="467">
                  <c:v>41011</c:v>
                </c:pt>
                <c:pt idx="468">
                  <c:v>41012</c:v>
                </c:pt>
                <c:pt idx="469">
                  <c:v>41013</c:v>
                </c:pt>
                <c:pt idx="470">
                  <c:v>41014</c:v>
                </c:pt>
                <c:pt idx="471">
                  <c:v>41015</c:v>
                </c:pt>
                <c:pt idx="472">
                  <c:v>41016</c:v>
                </c:pt>
                <c:pt idx="473">
                  <c:v>41017</c:v>
                </c:pt>
                <c:pt idx="474">
                  <c:v>41018</c:v>
                </c:pt>
                <c:pt idx="475">
                  <c:v>41019</c:v>
                </c:pt>
                <c:pt idx="476">
                  <c:v>41020</c:v>
                </c:pt>
                <c:pt idx="477">
                  <c:v>41021</c:v>
                </c:pt>
                <c:pt idx="478">
                  <c:v>41022</c:v>
                </c:pt>
                <c:pt idx="479">
                  <c:v>41023</c:v>
                </c:pt>
                <c:pt idx="480">
                  <c:v>41024</c:v>
                </c:pt>
                <c:pt idx="481">
                  <c:v>41025</c:v>
                </c:pt>
                <c:pt idx="482">
                  <c:v>41026</c:v>
                </c:pt>
                <c:pt idx="483">
                  <c:v>41027</c:v>
                </c:pt>
                <c:pt idx="484">
                  <c:v>41028</c:v>
                </c:pt>
                <c:pt idx="485">
                  <c:v>41029</c:v>
                </c:pt>
                <c:pt idx="486">
                  <c:v>41030</c:v>
                </c:pt>
                <c:pt idx="487">
                  <c:v>41031</c:v>
                </c:pt>
                <c:pt idx="488">
                  <c:v>41032</c:v>
                </c:pt>
                <c:pt idx="489">
                  <c:v>41033</c:v>
                </c:pt>
                <c:pt idx="490">
                  <c:v>41034</c:v>
                </c:pt>
                <c:pt idx="491">
                  <c:v>41035</c:v>
                </c:pt>
                <c:pt idx="492">
                  <c:v>41036</c:v>
                </c:pt>
                <c:pt idx="493">
                  <c:v>41037</c:v>
                </c:pt>
                <c:pt idx="494">
                  <c:v>41038</c:v>
                </c:pt>
                <c:pt idx="495">
                  <c:v>41039</c:v>
                </c:pt>
                <c:pt idx="496">
                  <c:v>41040</c:v>
                </c:pt>
                <c:pt idx="497">
                  <c:v>41041</c:v>
                </c:pt>
                <c:pt idx="498">
                  <c:v>41042</c:v>
                </c:pt>
                <c:pt idx="499">
                  <c:v>41043</c:v>
                </c:pt>
                <c:pt idx="500">
                  <c:v>41044</c:v>
                </c:pt>
                <c:pt idx="501">
                  <c:v>41045</c:v>
                </c:pt>
                <c:pt idx="502">
                  <c:v>41046</c:v>
                </c:pt>
                <c:pt idx="503">
                  <c:v>41047</c:v>
                </c:pt>
                <c:pt idx="504">
                  <c:v>41048</c:v>
                </c:pt>
                <c:pt idx="505">
                  <c:v>41049</c:v>
                </c:pt>
                <c:pt idx="506">
                  <c:v>41050</c:v>
                </c:pt>
                <c:pt idx="507">
                  <c:v>41051</c:v>
                </c:pt>
                <c:pt idx="508">
                  <c:v>41052</c:v>
                </c:pt>
                <c:pt idx="509">
                  <c:v>41053</c:v>
                </c:pt>
                <c:pt idx="510">
                  <c:v>41054</c:v>
                </c:pt>
                <c:pt idx="511">
                  <c:v>41055</c:v>
                </c:pt>
                <c:pt idx="512">
                  <c:v>41056</c:v>
                </c:pt>
                <c:pt idx="513">
                  <c:v>41057</c:v>
                </c:pt>
                <c:pt idx="514">
                  <c:v>41058</c:v>
                </c:pt>
                <c:pt idx="515">
                  <c:v>41059</c:v>
                </c:pt>
                <c:pt idx="516">
                  <c:v>41060</c:v>
                </c:pt>
                <c:pt idx="517">
                  <c:v>41061</c:v>
                </c:pt>
                <c:pt idx="518">
                  <c:v>41062</c:v>
                </c:pt>
                <c:pt idx="519">
                  <c:v>41063</c:v>
                </c:pt>
                <c:pt idx="520">
                  <c:v>41064</c:v>
                </c:pt>
                <c:pt idx="521">
                  <c:v>41065</c:v>
                </c:pt>
                <c:pt idx="522">
                  <c:v>41066</c:v>
                </c:pt>
                <c:pt idx="523">
                  <c:v>41067</c:v>
                </c:pt>
                <c:pt idx="524">
                  <c:v>41068</c:v>
                </c:pt>
                <c:pt idx="525">
                  <c:v>41069</c:v>
                </c:pt>
                <c:pt idx="526">
                  <c:v>41070</c:v>
                </c:pt>
                <c:pt idx="527">
                  <c:v>41071</c:v>
                </c:pt>
                <c:pt idx="528">
                  <c:v>41072</c:v>
                </c:pt>
                <c:pt idx="529">
                  <c:v>41073</c:v>
                </c:pt>
                <c:pt idx="530">
                  <c:v>41074</c:v>
                </c:pt>
                <c:pt idx="531">
                  <c:v>41075</c:v>
                </c:pt>
                <c:pt idx="532">
                  <c:v>41076</c:v>
                </c:pt>
                <c:pt idx="533">
                  <c:v>41077</c:v>
                </c:pt>
                <c:pt idx="534">
                  <c:v>41078</c:v>
                </c:pt>
                <c:pt idx="535">
                  <c:v>41079</c:v>
                </c:pt>
                <c:pt idx="536">
                  <c:v>41080</c:v>
                </c:pt>
                <c:pt idx="537">
                  <c:v>41081</c:v>
                </c:pt>
                <c:pt idx="538">
                  <c:v>41082</c:v>
                </c:pt>
                <c:pt idx="539">
                  <c:v>41083</c:v>
                </c:pt>
                <c:pt idx="540">
                  <c:v>41084</c:v>
                </c:pt>
                <c:pt idx="541">
                  <c:v>41085</c:v>
                </c:pt>
                <c:pt idx="542">
                  <c:v>41086</c:v>
                </c:pt>
                <c:pt idx="543">
                  <c:v>41087</c:v>
                </c:pt>
                <c:pt idx="544">
                  <c:v>41088</c:v>
                </c:pt>
                <c:pt idx="545">
                  <c:v>41089</c:v>
                </c:pt>
                <c:pt idx="546">
                  <c:v>41090</c:v>
                </c:pt>
                <c:pt idx="547">
                  <c:v>41091</c:v>
                </c:pt>
                <c:pt idx="548">
                  <c:v>41092</c:v>
                </c:pt>
                <c:pt idx="549">
                  <c:v>41093</c:v>
                </c:pt>
                <c:pt idx="550">
                  <c:v>41094</c:v>
                </c:pt>
                <c:pt idx="551">
                  <c:v>41095</c:v>
                </c:pt>
                <c:pt idx="552">
                  <c:v>41096</c:v>
                </c:pt>
                <c:pt idx="553">
                  <c:v>41097</c:v>
                </c:pt>
                <c:pt idx="554">
                  <c:v>41098</c:v>
                </c:pt>
                <c:pt idx="555">
                  <c:v>41099</c:v>
                </c:pt>
                <c:pt idx="556">
                  <c:v>41100</c:v>
                </c:pt>
                <c:pt idx="557">
                  <c:v>41101</c:v>
                </c:pt>
                <c:pt idx="558">
                  <c:v>41102</c:v>
                </c:pt>
                <c:pt idx="559">
                  <c:v>41103</c:v>
                </c:pt>
                <c:pt idx="560">
                  <c:v>41104</c:v>
                </c:pt>
                <c:pt idx="561">
                  <c:v>41105</c:v>
                </c:pt>
                <c:pt idx="562">
                  <c:v>41106</c:v>
                </c:pt>
                <c:pt idx="563">
                  <c:v>41107</c:v>
                </c:pt>
                <c:pt idx="564">
                  <c:v>41108</c:v>
                </c:pt>
                <c:pt idx="565">
                  <c:v>41109</c:v>
                </c:pt>
                <c:pt idx="566">
                  <c:v>41110</c:v>
                </c:pt>
                <c:pt idx="567">
                  <c:v>41111</c:v>
                </c:pt>
                <c:pt idx="568">
                  <c:v>41112</c:v>
                </c:pt>
                <c:pt idx="569">
                  <c:v>41113</c:v>
                </c:pt>
                <c:pt idx="570">
                  <c:v>41114</c:v>
                </c:pt>
                <c:pt idx="571">
                  <c:v>41115</c:v>
                </c:pt>
                <c:pt idx="572">
                  <c:v>41116</c:v>
                </c:pt>
                <c:pt idx="573">
                  <c:v>41117</c:v>
                </c:pt>
                <c:pt idx="574">
                  <c:v>41118</c:v>
                </c:pt>
                <c:pt idx="575">
                  <c:v>41119</c:v>
                </c:pt>
                <c:pt idx="576">
                  <c:v>41120</c:v>
                </c:pt>
                <c:pt idx="577">
                  <c:v>41121</c:v>
                </c:pt>
                <c:pt idx="578">
                  <c:v>41122</c:v>
                </c:pt>
                <c:pt idx="579">
                  <c:v>41123</c:v>
                </c:pt>
                <c:pt idx="580">
                  <c:v>41124</c:v>
                </c:pt>
                <c:pt idx="581">
                  <c:v>41125</c:v>
                </c:pt>
                <c:pt idx="582">
                  <c:v>41126</c:v>
                </c:pt>
                <c:pt idx="583">
                  <c:v>41127</c:v>
                </c:pt>
                <c:pt idx="584">
                  <c:v>41128</c:v>
                </c:pt>
                <c:pt idx="585">
                  <c:v>41129</c:v>
                </c:pt>
                <c:pt idx="586">
                  <c:v>41130</c:v>
                </c:pt>
                <c:pt idx="587">
                  <c:v>41131</c:v>
                </c:pt>
                <c:pt idx="588">
                  <c:v>41132</c:v>
                </c:pt>
                <c:pt idx="589">
                  <c:v>41133</c:v>
                </c:pt>
                <c:pt idx="590">
                  <c:v>41134</c:v>
                </c:pt>
                <c:pt idx="591">
                  <c:v>41135</c:v>
                </c:pt>
                <c:pt idx="592">
                  <c:v>41136</c:v>
                </c:pt>
                <c:pt idx="593">
                  <c:v>41137</c:v>
                </c:pt>
                <c:pt idx="594">
                  <c:v>41138</c:v>
                </c:pt>
                <c:pt idx="595">
                  <c:v>41139</c:v>
                </c:pt>
                <c:pt idx="596">
                  <c:v>41140</c:v>
                </c:pt>
                <c:pt idx="597">
                  <c:v>41141</c:v>
                </c:pt>
                <c:pt idx="598">
                  <c:v>41142</c:v>
                </c:pt>
                <c:pt idx="599">
                  <c:v>41143</c:v>
                </c:pt>
                <c:pt idx="600">
                  <c:v>41144</c:v>
                </c:pt>
                <c:pt idx="601">
                  <c:v>41145</c:v>
                </c:pt>
                <c:pt idx="602">
                  <c:v>41146</c:v>
                </c:pt>
                <c:pt idx="603">
                  <c:v>41147</c:v>
                </c:pt>
                <c:pt idx="604">
                  <c:v>41148</c:v>
                </c:pt>
                <c:pt idx="605">
                  <c:v>41149</c:v>
                </c:pt>
                <c:pt idx="606">
                  <c:v>41150</c:v>
                </c:pt>
                <c:pt idx="607">
                  <c:v>41151</c:v>
                </c:pt>
                <c:pt idx="608">
                  <c:v>41152</c:v>
                </c:pt>
                <c:pt idx="609">
                  <c:v>41153</c:v>
                </c:pt>
                <c:pt idx="610">
                  <c:v>41154</c:v>
                </c:pt>
                <c:pt idx="611">
                  <c:v>41155</c:v>
                </c:pt>
                <c:pt idx="612">
                  <c:v>41156</c:v>
                </c:pt>
                <c:pt idx="613">
                  <c:v>41157</c:v>
                </c:pt>
                <c:pt idx="614">
                  <c:v>41158</c:v>
                </c:pt>
                <c:pt idx="615">
                  <c:v>41159</c:v>
                </c:pt>
                <c:pt idx="616">
                  <c:v>41160</c:v>
                </c:pt>
                <c:pt idx="617">
                  <c:v>41161</c:v>
                </c:pt>
                <c:pt idx="618">
                  <c:v>41162</c:v>
                </c:pt>
                <c:pt idx="619">
                  <c:v>41163</c:v>
                </c:pt>
                <c:pt idx="620">
                  <c:v>41164</c:v>
                </c:pt>
                <c:pt idx="621">
                  <c:v>41165</c:v>
                </c:pt>
                <c:pt idx="622">
                  <c:v>41166</c:v>
                </c:pt>
                <c:pt idx="623">
                  <c:v>41167</c:v>
                </c:pt>
                <c:pt idx="624">
                  <c:v>41168</c:v>
                </c:pt>
                <c:pt idx="625">
                  <c:v>41169</c:v>
                </c:pt>
                <c:pt idx="626">
                  <c:v>41170</c:v>
                </c:pt>
                <c:pt idx="627">
                  <c:v>41171</c:v>
                </c:pt>
                <c:pt idx="628">
                  <c:v>41172</c:v>
                </c:pt>
                <c:pt idx="629">
                  <c:v>41173</c:v>
                </c:pt>
                <c:pt idx="630">
                  <c:v>41174</c:v>
                </c:pt>
                <c:pt idx="631">
                  <c:v>41175</c:v>
                </c:pt>
                <c:pt idx="632">
                  <c:v>41176</c:v>
                </c:pt>
                <c:pt idx="633">
                  <c:v>41177</c:v>
                </c:pt>
                <c:pt idx="634">
                  <c:v>41178</c:v>
                </c:pt>
                <c:pt idx="635">
                  <c:v>41179</c:v>
                </c:pt>
                <c:pt idx="636">
                  <c:v>41180</c:v>
                </c:pt>
                <c:pt idx="637">
                  <c:v>41181</c:v>
                </c:pt>
                <c:pt idx="638">
                  <c:v>41182</c:v>
                </c:pt>
                <c:pt idx="639">
                  <c:v>41183</c:v>
                </c:pt>
                <c:pt idx="640">
                  <c:v>41184</c:v>
                </c:pt>
                <c:pt idx="641">
                  <c:v>41185</c:v>
                </c:pt>
                <c:pt idx="642">
                  <c:v>41186</c:v>
                </c:pt>
                <c:pt idx="643">
                  <c:v>41187</c:v>
                </c:pt>
                <c:pt idx="644">
                  <c:v>41188</c:v>
                </c:pt>
                <c:pt idx="645">
                  <c:v>41189</c:v>
                </c:pt>
                <c:pt idx="646">
                  <c:v>41190</c:v>
                </c:pt>
                <c:pt idx="647">
                  <c:v>41191</c:v>
                </c:pt>
                <c:pt idx="648">
                  <c:v>41192</c:v>
                </c:pt>
                <c:pt idx="649">
                  <c:v>41193</c:v>
                </c:pt>
                <c:pt idx="650">
                  <c:v>41194</c:v>
                </c:pt>
                <c:pt idx="651">
                  <c:v>41195</c:v>
                </c:pt>
                <c:pt idx="652">
                  <c:v>41196</c:v>
                </c:pt>
                <c:pt idx="653">
                  <c:v>41197</c:v>
                </c:pt>
                <c:pt idx="654">
                  <c:v>41198</c:v>
                </c:pt>
                <c:pt idx="655">
                  <c:v>41199</c:v>
                </c:pt>
                <c:pt idx="656">
                  <c:v>41200</c:v>
                </c:pt>
                <c:pt idx="657">
                  <c:v>41201</c:v>
                </c:pt>
                <c:pt idx="658">
                  <c:v>41202</c:v>
                </c:pt>
                <c:pt idx="659">
                  <c:v>41203</c:v>
                </c:pt>
                <c:pt idx="660">
                  <c:v>41204</c:v>
                </c:pt>
                <c:pt idx="661">
                  <c:v>41205</c:v>
                </c:pt>
                <c:pt idx="662">
                  <c:v>41206</c:v>
                </c:pt>
                <c:pt idx="663">
                  <c:v>41207</c:v>
                </c:pt>
                <c:pt idx="664">
                  <c:v>41208</c:v>
                </c:pt>
                <c:pt idx="665">
                  <c:v>41209</c:v>
                </c:pt>
                <c:pt idx="666">
                  <c:v>41210</c:v>
                </c:pt>
                <c:pt idx="667">
                  <c:v>41211</c:v>
                </c:pt>
                <c:pt idx="668">
                  <c:v>41212</c:v>
                </c:pt>
                <c:pt idx="669">
                  <c:v>41213</c:v>
                </c:pt>
                <c:pt idx="670">
                  <c:v>41214</c:v>
                </c:pt>
                <c:pt idx="671">
                  <c:v>41215</c:v>
                </c:pt>
                <c:pt idx="672">
                  <c:v>41216</c:v>
                </c:pt>
                <c:pt idx="673">
                  <c:v>41217</c:v>
                </c:pt>
                <c:pt idx="674">
                  <c:v>41218</c:v>
                </c:pt>
                <c:pt idx="675">
                  <c:v>41219</c:v>
                </c:pt>
                <c:pt idx="676">
                  <c:v>41220</c:v>
                </c:pt>
                <c:pt idx="677">
                  <c:v>41221</c:v>
                </c:pt>
                <c:pt idx="678">
                  <c:v>41222</c:v>
                </c:pt>
                <c:pt idx="679">
                  <c:v>41223</c:v>
                </c:pt>
                <c:pt idx="680">
                  <c:v>41224</c:v>
                </c:pt>
                <c:pt idx="681">
                  <c:v>41225</c:v>
                </c:pt>
                <c:pt idx="682">
                  <c:v>41226</c:v>
                </c:pt>
                <c:pt idx="683">
                  <c:v>41227</c:v>
                </c:pt>
                <c:pt idx="684">
                  <c:v>41228</c:v>
                </c:pt>
                <c:pt idx="685">
                  <c:v>41229</c:v>
                </c:pt>
                <c:pt idx="686">
                  <c:v>41230</c:v>
                </c:pt>
                <c:pt idx="687">
                  <c:v>41231</c:v>
                </c:pt>
                <c:pt idx="688">
                  <c:v>41232</c:v>
                </c:pt>
                <c:pt idx="689">
                  <c:v>41233</c:v>
                </c:pt>
                <c:pt idx="690">
                  <c:v>41234</c:v>
                </c:pt>
                <c:pt idx="691">
                  <c:v>41235</c:v>
                </c:pt>
                <c:pt idx="692">
                  <c:v>41236</c:v>
                </c:pt>
                <c:pt idx="693">
                  <c:v>41237</c:v>
                </c:pt>
                <c:pt idx="694">
                  <c:v>41238</c:v>
                </c:pt>
                <c:pt idx="695">
                  <c:v>41239</c:v>
                </c:pt>
                <c:pt idx="696">
                  <c:v>41240</c:v>
                </c:pt>
                <c:pt idx="697">
                  <c:v>41241</c:v>
                </c:pt>
                <c:pt idx="698">
                  <c:v>41242</c:v>
                </c:pt>
                <c:pt idx="699">
                  <c:v>41243</c:v>
                </c:pt>
                <c:pt idx="700">
                  <c:v>41244</c:v>
                </c:pt>
                <c:pt idx="701">
                  <c:v>41245</c:v>
                </c:pt>
                <c:pt idx="702">
                  <c:v>41246</c:v>
                </c:pt>
                <c:pt idx="703">
                  <c:v>41247</c:v>
                </c:pt>
                <c:pt idx="704">
                  <c:v>41248</c:v>
                </c:pt>
                <c:pt idx="705">
                  <c:v>41249</c:v>
                </c:pt>
                <c:pt idx="706">
                  <c:v>41250</c:v>
                </c:pt>
                <c:pt idx="707">
                  <c:v>41251</c:v>
                </c:pt>
                <c:pt idx="708">
                  <c:v>41252</c:v>
                </c:pt>
                <c:pt idx="709">
                  <c:v>41253</c:v>
                </c:pt>
                <c:pt idx="710">
                  <c:v>41254</c:v>
                </c:pt>
                <c:pt idx="711">
                  <c:v>41255</c:v>
                </c:pt>
                <c:pt idx="712">
                  <c:v>41256</c:v>
                </c:pt>
                <c:pt idx="713">
                  <c:v>41257</c:v>
                </c:pt>
                <c:pt idx="714">
                  <c:v>41258</c:v>
                </c:pt>
                <c:pt idx="715">
                  <c:v>41259</c:v>
                </c:pt>
                <c:pt idx="716">
                  <c:v>41260</c:v>
                </c:pt>
                <c:pt idx="717">
                  <c:v>41261</c:v>
                </c:pt>
                <c:pt idx="718">
                  <c:v>41262</c:v>
                </c:pt>
                <c:pt idx="719">
                  <c:v>41263</c:v>
                </c:pt>
                <c:pt idx="720">
                  <c:v>41264</c:v>
                </c:pt>
                <c:pt idx="721">
                  <c:v>41265</c:v>
                </c:pt>
                <c:pt idx="722">
                  <c:v>41266</c:v>
                </c:pt>
                <c:pt idx="723">
                  <c:v>41267</c:v>
                </c:pt>
                <c:pt idx="724">
                  <c:v>41268</c:v>
                </c:pt>
                <c:pt idx="725">
                  <c:v>41269</c:v>
                </c:pt>
                <c:pt idx="726">
                  <c:v>41270</c:v>
                </c:pt>
                <c:pt idx="727">
                  <c:v>41271</c:v>
                </c:pt>
                <c:pt idx="728">
                  <c:v>41272</c:v>
                </c:pt>
                <c:pt idx="729">
                  <c:v>41273</c:v>
                </c:pt>
                <c:pt idx="730">
                  <c:v>41274</c:v>
                </c:pt>
              </c:numCache>
            </c:numRef>
          </c:cat>
          <c:val>
            <c:numRef>
              <c:f>daily_bike_data!$O$2:$O$732</c:f>
              <c:numCache>
                <c:formatCode>General</c:formatCode>
                <c:ptCount val="731"/>
                <c:pt idx="0">
                  <c:v>985</c:v>
                </c:pt>
                <c:pt idx="1">
                  <c:v>801</c:v>
                </c:pt>
                <c:pt idx="2">
                  <c:v>1349</c:v>
                </c:pt>
                <c:pt idx="3">
                  <c:v>1562</c:v>
                </c:pt>
                <c:pt idx="4">
                  <c:v>1600</c:v>
                </c:pt>
                <c:pt idx="5">
                  <c:v>1606</c:v>
                </c:pt>
                <c:pt idx="6">
                  <c:v>1510</c:v>
                </c:pt>
                <c:pt idx="7">
                  <c:v>959</c:v>
                </c:pt>
                <c:pt idx="8">
                  <c:v>822</c:v>
                </c:pt>
                <c:pt idx="9">
                  <c:v>1321</c:v>
                </c:pt>
                <c:pt idx="10">
                  <c:v>1263</c:v>
                </c:pt>
                <c:pt idx="11">
                  <c:v>1162</c:v>
                </c:pt>
                <c:pt idx="12">
                  <c:v>1406</c:v>
                </c:pt>
                <c:pt idx="13">
                  <c:v>1421</c:v>
                </c:pt>
                <c:pt idx="14">
                  <c:v>1248</c:v>
                </c:pt>
                <c:pt idx="15">
                  <c:v>1204</c:v>
                </c:pt>
                <c:pt idx="16">
                  <c:v>1000</c:v>
                </c:pt>
                <c:pt idx="17">
                  <c:v>683</c:v>
                </c:pt>
                <c:pt idx="18">
                  <c:v>1650</c:v>
                </c:pt>
                <c:pt idx="19">
                  <c:v>1927</c:v>
                </c:pt>
                <c:pt idx="20">
                  <c:v>1543</c:v>
                </c:pt>
                <c:pt idx="21">
                  <c:v>981</c:v>
                </c:pt>
                <c:pt idx="22">
                  <c:v>986</c:v>
                </c:pt>
                <c:pt idx="23">
                  <c:v>1416</c:v>
                </c:pt>
                <c:pt idx="24">
                  <c:v>1985</c:v>
                </c:pt>
                <c:pt idx="25">
                  <c:v>506</c:v>
                </c:pt>
                <c:pt idx="26">
                  <c:v>431</c:v>
                </c:pt>
                <c:pt idx="27">
                  <c:v>1167</c:v>
                </c:pt>
                <c:pt idx="28">
                  <c:v>1098</c:v>
                </c:pt>
                <c:pt idx="29">
                  <c:v>1096</c:v>
                </c:pt>
                <c:pt idx="30">
                  <c:v>1501</c:v>
                </c:pt>
                <c:pt idx="31">
                  <c:v>1360</c:v>
                </c:pt>
                <c:pt idx="32">
                  <c:v>1526</c:v>
                </c:pt>
                <c:pt idx="33">
                  <c:v>1550</c:v>
                </c:pt>
                <c:pt idx="34">
                  <c:v>1708</c:v>
                </c:pt>
                <c:pt idx="35">
                  <c:v>1005</c:v>
                </c:pt>
                <c:pt idx="36">
                  <c:v>1623</c:v>
                </c:pt>
                <c:pt idx="37">
                  <c:v>1712</c:v>
                </c:pt>
                <c:pt idx="38">
                  <c:v>1530</c:v>
                </c:pt>
                <c:pt idx="39">
                  <c:v>1605</c:v>
                </c:pt>
                <c:pt idx="40">
                  <c:v>1538</c:v>
                </c:pt>
                <c:pt idx="41">
                  <c:v>1746</c:v>
                </c:pt>
                <c:pt idx="42">
                  <c:v>1472</c:v>
                </c:pt>
                <c:pt idx="43">
                  <c:v>1589</c:v>
                </c:pt>
                <c:pt idx="44">
                  <c:v>1913</c:v>
                </c:pt>
                <c:pt idx="45">
                  <c:v>1815</c:v>
                </c:pt>
                <c:pt idx="46">
                  <c:v>2115</c:v>
                </c:pt>
                <c:pt idx="47">
                  <c:v>2475</c:v>
                </c:pt>
                <c:pt idx="48">
                  <c:v>2927</c:v>
                </c:pt>
                <c:pt idx="49">
                  <c:v>1635</c:v>
                </c:pt>
                <c:pt idx="50">
                  <c:v>1812</c:v>
                </c:pt>
                <c:pt idx="51">
                  <c:v>1107</c:v>
                </c:pt>
                <c:pt idx="52">
                  <c:v>1450</c:v>
                </c:pt>
                <c:pt idx="53">
                  <c:v>1917</c:v>
                </c:pt>
                <c:pt idx="54">
                  <c:v>1807</c:v>
                </c:pt>
                <c:pt idx="55">
                  <c:v>1461</c:v>
                </c:pt>
                <c:pt idx="56">
                  <c:v>1969</c:v>
                </c:pt>
                <c:pt idx="57">
                  <c:v>2402</c:v>
                </c:pt>
                <c:pt idx="58">
                  <c:v>1446</c:v>
                </c:pt>
                <c:pt idx="59">
                  <c:v>1851</c:v>
                </c:pt>
                <c:pt idx="60">
                  <c:v>2134</c:v>
                </c:pt>
                <c:pt idx="61">
                  <c:v>1685</c:v>
                </c:pt>
                <c:pt idx="62">
                  <c:v>1944</c:v>
                </c:pt>
                <c:pt idx="63">
                  <c:v>2077</c:v>
                </c:pt>
                <c:pt idx="64">
                  <c:v>605</c:v>
                </c:pt>
                <c:pt idx="65">
                  <c:v>1872</c:v>
                </c:pt>
                <c:pt idx="66">
                  <c:v>2133</c:v>
                </c:pt>
                <c:pt idx="67">
                  <c:v>1891</c:v>
                </c:pt>
                <c:pt idx="68">
                  <c:v>623</c:v>
                </c:pt>
                <c:pt idx="69">
                  <c:v>1977</c:v>
                </c:pt>
                <c:pt idx="70">
                  <c:v>2132</c:v>
                </c:pt>
                <c:pt idx="71">
                  <c:v>2417</c:v>
                </c:pt>
                <c:pt idx="72">
                  <c:v>2046</c:v>
                </c:pt>
                <c:pt idx="73">
                  <c:v>2056</c:v>
                </c:pt>
                <c:pt idx="74">
                  <c:v>2192</c:v>
                </c:pt>
                <c:pt idx="75">
                  <c:v>2744</c:v>
                </c:pt>
                <c:pt idx="76">
                  <c:v>3239</c:v>
                </c:pt>
                <c:pt idx="77">
                  <c:v>3117</c:v>
                </c:pt>
                <c:pt idx="78">
                  <c:v>2471</c:v>
                </c:pt>
                <c:pt idx="79">
                  <c:v>2077</c:v>
                </c:pt>
                <c:pt idx="80">
                  <c:v>2703</c:v>
                </c:pt>
                <c:pt idx="81">
                  <c:v>2121</c:v>
                </c:pt>
                <c:pt idx="82">
                  <c:v>1865</c:v>
                </c:pt>
                <c:pt idx="83">
                  <c:v>2210</c:v>
                </c:pt>
                <c:pt idx="84">
                  <c:v>2496</c:v>
                </c:pt>
                <c:pt idx="85">
                  <c:v>1693</c:v>
                </c:pt>
                <c:pt idx="86">
                  <c:v>2028</c:v>
                </c:pt>
                <c:pt idx="87">
                  <c:v>2425</c:v>
                </c:pt>
                <c:pt idx="88">
                  <c:v>1536</c:v>
                </c:pt>
                <c:pt idx="89">
                  <c:v>1685</c:v>
                </c:pt>
                <c:pt idx="90">
                  <c:v>2227</c:v>
                </c:pt>
                <c:pt idx="91">
                  <c:v>2252</c:v>
                </c:pt>
                <c:pt idx="92">
                  <c:v>3249</c:v>
                </c:pt>
                <c:pt idx="93">
                  <c:v>3115</c:v>
                </c:pt>
                <c:pt idx="94">
                  <c:v>1795</c:v>
                </c:pt>
                <c:pt idx="95">
                  <c:v>2808</c:v>
                </c:pt>
                <c:pt idx="96">
                  <c:v>3141</c:v>
                </c:pt>
                <c:pt idx="97">
                  <c:v>1471</c:v>
                </c:pt>
                <c:pt idx="98">
                  <c:v>2455</c:v>
                </c:pt>
                <c:pt idx="99">
                  <c:v>2895</c:v>
                </c:pt>
                <c:pt idx="100">
                  <c:v>3348</c:v>
                </c:pt>
                <c:pt idx="101">
                  <c:v>2034</c:v>
                </c:pt>
                <c:pt idx="102">
                  <c:v>2162</c:v>
                </c:pt>
                <c:pt idx="103">
                  <c:v>3267</c:v>
                </c:pt>
                <c:pt idx="104">
                  <c:v>3126</c:v>
                </c:pt>
                <c:pt idx="105">
                  <c:v>795</c:v>
                </c:pt>
                <c:pt idx="106">
                  <c:v>3744</c:v>
                </c:pt>
                <c:pt idx="107">
                  <c:v>3429</c:v>
                </c:pt>
                <c:pt idx="108">
                  <c:v>3204</c:v>
                </c:pt>
                <c:pt idx="109">
                  <c:v>3944</c:v>
                </c:pt>
                <c:pt idx="110">
                  <c:v>4189</c:v>
                </c:pt>
                <c:pt idx="111">
                  <c:v>1683</c:v>
                </c:pt>
                <c:pt idx="112">
                  <c:v>4036</c:v>
                </c:pt>
                <c:pt idx="113">
                  <c:v>4191</c:v>
                </c:pt>
                <c:pt idx="114">
                  <c:v>4073</c:v>
                </c:pt>
                <c:pt idx="115">
                  <c:v>4400</c:v>
                </c:pt>
                <c:pt idx="116">
                  <c:v>3872</c:v>
                </c:pt>
                <c:pt idx="117">
                  <c:v>4058</c:v>
                </c:pt>
                <c:pt idx="118">
                  <c:v>4595</c:v>
                </c:pt>
                <c:pt idx="119">
                  <c:v>5312</c:v>
                </c:pt>
                <c:pt idx="120">
                  <c:v>3351</c:v>
                </c:pt>
                <c:pt idx="121">
                  <c:v>4401</c:v>
                </c:pt>
                <c:pt idx="122">
                  <c:v>4451</c:v>
                </c:pt>
                <c:pt idx="123">
                  <c:v>2633</c:v>
                </c:pt>
                <c:pt idx="124">
                  <c:v>4433</c:v>
                </c:pt>
                <c:pt idx="125">
                  <c:v>4608</c:v>
                </c:pt>
                <c:pt idx="126">
                  <c:v>4714</c:v>
                </c:pt>
                <c:pt idx="127">
                  <c:v>4333</c:v>
                </c:pt>
                <c:pt idx="128">
                  <c:v>4362</c:v>
                </c:pt>
                <c:pt idx="129">
                  <c:v>4803</c:v>
                </c:pt>
                <c:pt idx="130">
                  <c:v>4182</c:v>
                </c:pt>
                <c:pt idx="131">
                  <c:v>4864</c:v>
                </c:pt>
                <c:pt idx="132">
                  <c:v>4105</c:v>
                </c:pt>
                <c:pt idx="133">
                  <c:v>3409</c:v>
                </c:pt>
                <c:pt idx="134">
                  <c:v>4553</c:v>
                </c:pt>
                <c:pt idx="135">
                  <c:v>3958</c:v>
                </c:pt>
                <c:pt idx="136">
                  <c:v>4123</c:v>
                </c:pt>
                <c:pt idx="137">
                  <c:v>3855</c:v>
                </c:pt>
                <c:pt idx="138">
                  <c:v>4575</c:v>
                </c:pt>
                <c:pt idx="139">
                  <c:v>4917</c:v>
                </c:pt>
                <c:pt idx="140">
                  <c:v>5805</c:v>
                </c:pt>
                <c:pt idx="141">
                  <c:v>4660</c:v>
                </c:pt>
                <c:pt idx="142">
                  <c:v>4274</c:v>
                </c:pt>
                <c:pt idx="143">
                  <c:v>4492</c:v>
                </c:pt>
                <c:pt idx="144">
                  <c:v>4978</c:v>
                </c:pt>
                <c:pt idx="145">
                  <c:v>4677</c:v>
                </c:pt>
                <c:pt idx="146">
                  <c:v>4679</c:v>
                </c:pt>
                <c:pt idx="147">
                  <c:v>4758</c:v>
                </c:pt>
                <c:pt idx="148">
                  <c:v>4788</c:v>
                </c:pt>
                <c:pt idx="149">
                  <c:v>4098</c:v>
                </c:pt>
                <c:pt idx="150">
                  <c:v>3982</c:v>
                </c:pt>
                <c:pt idx="151">
                  <c:v>3974</c:v>
                </c:pt>
                <c:pt idx="152">
                  <c:v>4968</c:v>
                </c:pt>
                <c:pt idx="153">
                  <c:v>5312</c:v>
                </c:pt>
                <c:pt idx="154">
                  <c:v>5342</c:v>
                </c:pt>
                <c:pt idx="155">
                  <c:v>4906</c:v>
                </c:pt>
                <c:pt idx="156">
                  <c:v>4548</c:v>
                </c:pt>
                <c:pt idx="157">
                  <c:v>4833</c:v>
                </c:pt>
                <c:pt idx="158">
                  <c:v>4401</c:v>
                </c:pt>
                <c:pt idx="159">
                  <c:v>3915</c:v>
                </c:pt>
                <c:pt idx="160">
                  <c:v>4586</c:v>
                </c:pt>
                <c:pt idx="161">
                  <c:v>4966</c:v>
                </c:pt>
                <c:pt idx="162">
                  <c:v>4460</c:v>
                </c:pt>
                <c:pt idx="163">
                  <c:v>5020</c:v>
                </c:pt>
                <c:pt idx="164">
                  <c:v>4891</c:v>
                </c:pt>
                <c:pt idx="165">
                  <c:v>5180</c:v>
                </c:pt>
                <c:pt idx="166">
                  <c:v>3767</c:v>
                </c:pt>
                <c:pt idx="167">
                  <c:v>4844</c:v>
                </c:pt>
                <c:pt idx="168">
                  <c:v>5119</c:v>
                </c:pt>
                <c:pt idx="169">
                  <c:v>4744</c:v>
                </c:pt>
                <c:pt idx="170">
                  <c:v>4010</c:v>
                </c:pt>
                <c:pt idx="171">
                  <c:v>4835</c:v>
                </c:pt>
                <c:pt idx="172">
                  <c:v>4507</c:v>
                </c:pt>
                <c:pt idx="173">
                  <c:v>4790</c:v>
                </c:pt>
                <c:pt idx="174">
                  <c:v>4991</c:v>
                </c:pt>
                <c:pt idx="175">
                  <c:v>5202</c:v>
                </c:pt>
                <c:pt idx="176">
                  <c:v>5305</c:v>
                </c:pt>
                <c:pt idx="177">
                  <c:v>4708</c:v>
                </c:pt>
                <c:pt idx="178">
                  <c:v>4648</c:v>
                </c:pt>
                <c:pt idx="179">
                  <c:v>5225</c:v>
                </c:pt>
                <c:pt idx="180">
                  <c:v>5515</c:v>
                </c:pt>
                <c:pt idx="181">
                  <c:v>5362</c:v>
                </c:pt>
                <c:pt idx="182">
                  <c:v>5119</c:v>
                </c:pt>
                <c:pt idx="183">
                  <c:v>4649</c:v>
                </c:pt>
                <c:pt idx="184">
                  <c:v>6043</c:v>
                </c:pt>
                <c:pt idx="185">
                  <c:v>4665</c:v>
                </c:pt>
                <c:pt idx="186">
                  <c:v>4629</c:v>
                </c:pt>
                <c:pt idx="187">
                  <c:v>4592</c:v>
                </c:pt>
                <c:pt idx="188">
                  <c:v>4040</c:v>
                </c:pt>
                <c:pt idx="189">
                  <c:v>5336</c:v>
                </c:pt>
                <c:pt idx="190">
                  <c:v>4881</c:v>
                </c:pt>
                <c:pt idx="191">
                  <c:v>4086</c:v>
                </c:pt>
                <c:pt idx="192">
                  <c:v>4258</c:v>
                </c:pt>
                <c:pt idx="193">
                  <c:v>4342</c:v>
                </c:pt>
                <c:pt idx="194">
                  <c:v>5084</c:v>
                </c:pt>
                <c:pt idx="195">
                  <c:v>5538</c:v>
                </c:pt>
                <c:pt idx="196">
                  <c:v>5923</c:v>
                </c:pt>
                <c:pt idx="197">
                  <c:v>5302</c:v>
                </c:pt>
                <c:pt idx="198">
                  <c:v>4458</c:v>
                </c:pt>
                <c:pt idx="199">
                  <c:v>4541</c:v>
                </c:pt>
                <c:pt idx="200">
                  <c:v>4332</c:v>
                </c:pt>
                <c:pt idx="201">
                  <c:v>3784</c:v>
                </c:pt>
                <c:pt idx="202">
                  <c:v>3387</c:v>
                </c:pt>
                <c:pt idx="203">
                  <c:v>3285</c:v>
                </c:pt>
                <c:pt idx="204">
                  <c:v>3606</c:v>
                </c:pt>
                <c:pt idx="205">
                  <c:v>3840</c:v>
                </c:pt>
                <c:pt idx="206">
                  <c:v>4590</c:v>
                </c:pt>
                <c:pt idx="207">
                  <c:v>4656</c:v>
                </c:pt>
                <c:pt idx="208">
                  <c:v>4390</c:v>
                </c:pt>
                <c:pt idx="209">
                  <c:v>3846</c:v>
                </c:pt>
                <c:pt idx="210">
                  <c:v>4475</c:v>
                </c:pt>
                <c:pt idx="211">
                  <c:v>4302</c:v>
                </c:pt>
                <c:pt idx="212">
                  <c:v>4266</c:v>
                </c:pt>
                <c:pt idx="213">
                  <c:v>4845</c:v>
                </c:pt>
                <c:pt idx="214">
                  <c:v>3574</c:v>
                </c:pt>
                <c:pt idx="215">
                  <c:v>4576</c:v>
                </c:pt>
                <c:pt idx="216">
                  <c:v>4866</c:v>
                </c:pt>
                <c:pt idx="217">
                  <c:v>4294</c:v>
                </c:pt>
                <c:pt idx="218">
                  <c:v>3785</c:v>
                </c:pt>
                <c:pt idx="219">
                  <c:v>4326</c:v>
                </c:pt>
                <c:pt idx="220">
                  <c:v>4602</c:v>
                </c:pt>
                <c:pt idx="221">
                  <c:v>4780</c:v>
                </c:pt>
                <c:pt idx="222">
                  <c:v>4792</c:v>
                </c:pt>
                <c:pt idx="223">
                  <c:v>4905</c:v>
                </c:pt>
                <c:pt idx="224">
                  <c:v>4150</c:v>
                </c:pt>
                <c:pt idx="225">
                  <c:v>3820</c:v>
                </c:pt>
                <c:pt idx="226">
                  <c:v>4338</c:v>
                </c:pt>
                <c:pt idx="227">
                  <c:v>4725</c:v>
                </c:pt>
                <c:pt idx="228">
                  <c:v>4694</c:v>
                </c:pt>
                <c:pt idx="229">
                  <c:v>3805</c:v>
                </c:pt>
                <c:pt idx="230">
                  <c:v>4153</c:v>
                </c:pt>
                <c:pt idx="231">
                  <c:v>5191</c:v>
                </c:pt>
                <c:pt idx="232">
                  <c:v>3873</c:v>
                </c:pt>
                <c:pt idx="233">
                  <c:v>4758</c:v>
                </c:pt>
                <c:pt idx="234">
                  <c:v>5895</c:v>
                </c:pt>
                <c:pt idx="235">
                  <c:v>5130</c:v>
                </c:pt>
                <c:pt idx="236">
                  <c:v>3542</c:v>
                </c:pt>
                <c:pt idx="237">
                  <c:v>4661</c:v>
                </c:pt>
                <c:pt idx="238">
                  <c:v>1115</c:v>
                </c:pt>
                <c:pt idx="239">
                  <c:v>4334</c:v>
                </c:pt>
                <c:pt idx="240">
                  <c:v>4634</c:v>
                </c:pt>
                <c:pt idx="241">
                  <c:v>5204</c:v>
                </c:pt>
                <c:pt idx="242">
                  <c:v>5058</c:v>
                </c:pt>
                <c:pt idx="243">
                  <c:v>5115</c:v>
                </c:pt>
                <c:pt idx="244">
                  <c:v>4727</c:v>
                </c:pt>
                <c:pt idx="245">
                  <c:v>4484</c:v>
                </c:pt>
                <c:pt idx="246">
                  <c:v>4940</c:v>
                </c:pt>
                <c:pt idx="247">
                  <c:v>3351</c:v>
                </c:pt>
                <c:pt idx="248">
                  <c:v>2710</c:v>
                </c:pt>
                <c:pt idx="249">
                  <c:v>1996</c:v>
                </c:pt>
                <c:pt idx="250">
                  <c:v>1842</c:v>
                </c:pt>
                <c:pt idx="251">
                  <c:v>3544</c:v>
                </c:pt>
                <c:pt idx="252">
                  <c:v>5345</c:v>
                </c:pt>
                <c:pt idx="253">
                  <c:v>5046</c:v>
                </c:pt>
                <c:pt idx="254">
                  <c:v>4713</c:v>
                </c:pt>
                <c:pt idx="255">
                  <c:v>4763</c:v>
                </c:pt>
                <c:pt idx="256">
                  <c:v>4785</c:v>
                </c:pt>
                <c:pt idx="257">
                  <c:v>3659</c:v>
                </c:pt>
                <c:pt idx="258">
                  <c:v>4760</c:v>
                </c:pt>
                <c:pt idx="259">
                  <c:v>4511</c:v>
                </c:pt>
                <c:pt idx="260">
                  <c:v>4274</c:v>
                </c:pt>
                <c:pt idx="261">
                  <c:v>4539</c:v>
                </c:pt>
                <c:pt idx="262">
                  <c:v>3641</c:v>
                </c:pt>
                <c:pt idx="263">
                  <c:v>4352</c:v>
                </c:pt>
                <c:pt idx="264">
                  <c:v>4795</c:v>
                </c:pt>
                <c:pt idx="265">
                  <c:v>2395</c:v>
                </c:pt>
                <c:pt idx="266">
                  <c:v>5423</c:v>
                </c:pt>
                <c:pt idx="267">
                  <c:v>5010</c:v>
                </c:pt>
                <c:pt idx="268">
                  <c:v>4630</c:v>
                </c:pt>
                <c:pt idx="269">
                  <c:v>4120</c:v>
                </c:pt>
                <c:pt idx="270">
                  <c:v>3907</c:v>
                </c:pt>
                <c:pt idx="271">
                  <c:v>4839</c:v>
                </c:pt>
                <c:pt idx="272">
                  <c:v>5202</c:v>
                </c:pt>
                <c:pt idx="273">
                  <c:v>2429</c:v>
                </c:pt>
                <c:pt idx="274">
                  <c:v>2918</c:v>
                </c:pt>
                <c:pt idx="275">
                  <c:v>3570</c:v>
                </c:pt>
                <c:pt idx="276">
                  <c:v>4456</c:v>
                </c:pt>
                <c:pt idx="277">
                  <c:v>4826</c:v>
                </c:pt>
                <c:pt idx="278">
                  <c:v>4765</c:v>
                </c:pt>
                <c:pt idx="279">
                  <c:v>4985</c:v>
                </c:pt>
                <c:pt idx="280">
                  <c:v>5409</c:v>
                </c:pt>
                <c:pt idx="281">
                  <c:v>5511</c:v>
                </c:pt>
                <c:pt idx="282">
                  <c:v>5117</c:v>
                </c:pt>
                <c:pt idx="283">
                  <c:v>4563</c:v>
                </c:pt>
                <c:pt idx="284">
                  <c:v>2416</c:v>
                </c:pt>
                <c:pt idx="285">
                  <c:v>2913</c:v>
                </c:pt>
                <c:pt idx="286">
                  <c:v>3644</c:v>
                </c:pt>
                <c:pt idx="287">
                  <c:v>5217</c:v>
                </c:pt>
                <c:pt idx="288">
                  <c:v>5041</c:v>
                </c:pt>
                <c:pt idx="289">
                  <c:v>4570</c:v>
                </c:pt>
                <c:pt idx="290">
                  <c:v>4748</c:v>
                </c:pt>
                <c:pt idx="291">
                  <c:v>2424</c:v>
                </c:pt>
                <c:pt idx="292">
                  <c:v>4195</c:v>
                </c:pt>
                <c:pt idx="293">
                  <c:v>4304</c:v>
                </c:pt>
                <c:pt idx="294">
                  <c:v>4308</c:v>
                </c:pt>
                <c:pt idx="295">
                  <c:v>4381</c:v>
                </c:pt>
                <c:pt idx="296">
                  <c:v>4187</c:v>
                </c:pt>
                <c:pt idx="297">
                  <c:v>4687</c:v>
                </c:pt>
                <c:pt idx="298">
                  <c:v>3894</c:v>
                </c:pt>
                <c:pt idx="299">
                  <c:v>2659</c:v>
                </c:pt>
                <c:pt idx="300">
                  <c:v>3747</c:v>
                </c:pt>
                <c:pt idx="301">
                  <c:v>627</c:v>
                </c:pt>
                <c:pt idx="302">
                  <c:v>3331</c:v>
                </c:pt>
                <c:pt idx="303">
                  <c:v>3669</c:v>
                </c:pt>
                <c:pt idx="304">
                  <c:v>4068</c:v>
                </c:pt>
                <c:pt idx="305">
                  <c:v>4186</c:v>
                </c:pt>
                <c:pt idx="306">
                  <c:v>3974</c:v>
                </c:pt>
                <c:pt idx="307">
                  <c:v>4046</c:v>
                </c:pt>
                <c:pt idx="308">
                  <c:v>3926</c:v>
                </c:pt>
                <c:pt idx="309">
                  <c:v>3649</c:v>
                </c:pt>
                <c:pt idx="310">
                  <c:v>4035</c:v>
                </c:pt>
                <c:pt idx="311">
                  <c:v>4205</c:v>
                </c:pt>
                <c:pt idx="312">
                  <c:v>4109</c:v>
                </c:pt>
                <c:pt idx="313">
                  <c:v>2933</c:v>
                </c:pt>
                <c:pt idx="314">
                  <c:v>3368</c:v>
                </c:pt>
                <c:pt idx="315">
                  <c:v>4067</c:v>
                </c:pt>
                <c:pt idx="316">
                  <c:v>3717</c:v>
                </c:pt>
                <c:pt idx="317">
                  <c:v>4486</c:v>
                </c:pt>
                <c:pt idx="318">
                  <c:v>4195</c:v>
                </c:pt>
                <c:pt idx="319">
                  <c:v>1817</c:v>
                </c:pt>
                <c:pt idx="320">
                  <c:v>3053</c:v>
                </c:pt>
                <c:pt idx="321">
                  <c:v>3392</c:v>
                </c:pt>
                <c:pt idx="322">
                  <c:v>3663</c:v>
                </c:pt>
                <c:pt idx="323">
                  <c:v>3520</c:v>
                </c:pt>
                <c:pt idx="324">
                  <c:v>2765</c:v>
                </c:pt>
                <c:pt idx="325">
                  <c:v>1607</c:v>
                </c:pt>
                <c:pt idx="326">
                  <c:v>2566</c:v>
                </c:pt>
                <c:pt idx="327">
                  <c:v>1495</c:v>
                </c:pt>
                <c:pt idx="328">
                  <c:v>2792</c:v>
                </c:pt>
                <c:pt idx="329">
                  <c:v>3068</c:v>
                </c:pt>
                <c:pt idx="330">
                  <c:v>3071</c:v>
                </c:pt>
                <c:pt idx="331">
                  <c:v>3867</c:v>
                </c:pt>
                <c:pt idx="332">
                  <c:v>2914</c:v>
                </c:pt>
                <c:pt idx="333">
                  <c:v>3613</c:v>
                </c:pt>
                <c:pt idx="334">
                  <c:v>3727</c:v>
                </c:pt>
                <c:pt idx="335">
                  <c:v>3940</c:v>
                </c:pt>
                <c:pt idx="336">
                  <c:v>3614</c:v>
                </c:pt>
                <c:pt idx="337">
                  <c:v>3485</c:v>
                </c:pt>
                <c:pt idx="338">
                  <c:v>3811</c:v>
                </c:pt>
                <c:pt idx="339">
                  <c:v>2594</c:v>
                </c:pt>
                <c:pt idx="340">
                  <c:v>705</c:v>
                </c:pt>
                <c:pt idx="341">
                  <c:v>3322</c:v>
                </c:pt>
                <c:pt idx="342">
                  <c:v>3620</c:v>
                </c:pt>
                <c:pt idx="343">
                  <c:v>3190</c:v>
                </c:pt>
                <c:pt idx="344">
                  <c:v>2743</c:v>
                </c:pt>
                <c:pt idx="345">
                  <c:v>3310</c:v>
                </c:pt>
                <c:pt idx="346">
                  <c:v>3523</c:v>
                </c:pt>
                <c:pt idx="347">
                  <c:v>3740</c:v>
                </c:pt>
                <c:pt idx="348">
                  <c:v>3709</c:v>
                </c:pt>
                <c:pt idx="349">
                  <c:v>3577</c:v>
                </c:pt>
                <c:pt idx="350">
                  <c:v>2739</c:v>
                </c:pt>
                <c:pt idx="351">
                  <c:v>2431</c:v>
                </c:pt>
                <c:pt idx="352">
                  <c:v>3403</c:v>
                </c:pt>
                <c:pt idx="353">
                  <c:v>3750</c:v>
                </c:pt>
                <c:pt idx="354">
                  <c:v>2660</c:v>
                </c:pt>
                <c:pt idx="355">
                  <c:v>3068</c:v>
                </c:pt>
                <c:pt idx="356">
                  <c:v>2209</c:v>
                </c:pt>
                <c:pt idx="357">
                  <c:v>1011</c:v>
                </c:pt>
                <c:pt idx="358">
                  <c:v>754</c:v>
                </c:pt>
                <c:pt idx="359">
                  <c:v>1317</c:v>
                </c:pt>
                <c:pt idx="360">
                  <c:v>1162</c:v>
                </c:pt>
                <c:pt idx="361">
                  <c:v>2302</c:v>
                </c:pt>
                <c:pt idx="362">
                  <c:v>2423</c:v>
                </c:pt>
                <c:pt idx="363">
                  <c:v>2999</c:v>
                </c:pt>
                <c:pt idx="364">
                  <c:v>2485</c:v>
                </c:pt>
                <c:pt idx="365">
                  <c:v>2294</c:v>
                </c:pt>
                <c:pt idx="366">
                  <c:v>1951</c:v>
                </c:pt>
                <c:pt idx="367">
                  <c:v>2236</c:v>
                </c:pt>
                <c:pt idx="368">
                  <c:v>2368</c:v>
                </c:pt>
                <c:pt idx="369">
                  <c:v>3272</c:v>
                </c:pt>
                <c:pt idx="370">
                  <c:v>4098</c:v>
                </c:pt>
                <c:pt idx="371">
                  <c:v>4521</c:v>
                </c:pt>
                <c:pt idx="372">
                  <c:v>3425</c:v>
                </c:pt>
                <c:pt idx="373">
                  <c:v>2376</c:v>
                </c:pt>
                <c:pt idx="374">
                  <c:v>3598</c:v>
                </c:pt>
                <c:pt idx="375">
                  <c:v>2177</c:v>
                </c:pt>
                <c:pt idx="376">
                  <c:v>4097</c:v>
                </c:pt>
                <c:pt idx="377">
                  <c:v>3214</c:v>
                </c:pt>
                <c:pt idx="378">
                  <c:v>2493</c:v>
                </c:pt>
                <c:pt idx="379">
                  <c:v>2311</c:v>
                </c:pt>
                <c:pt idx="380">
                  <c:v>2298</c:v>
                </c:pt>
                <c:pt idx="381">
                  <c:v>2935</c:v>
                </c:pt>
                <c:pt idx="382">
                  <c:v>3376</c:v>
                </c:pt>
                <c:pt idx="383">
                  <c:v>3292</c:v>
                </c:pt>
                <c:pt idx="384">
                  <c:v>3163</c:v>
                </c:pt>
                <c:pt idx="385">
                  <c:v>1301</c:v>
                </c:pt>
                <c:pt idx="386">
                  <c:v>1977</c:v>
                </c:pt>
                <c:pt idx="387">
                  <c:v>2432</c:v>
                </c:pt>
                <c:pt idx="388">
                  <c:v>4339</c:v>
                </c:pt>
                <c:pt idx="389">
                  <c:v>4270</c:v>
                </c:pt>
                <c:pt idx="390">
                  <c:v>4075</c:v>
                </c:pt>
                <c:pt idx="391">
                  <c:v>3456</c:v>
                </c:pt>
                <c:pt idx="392">
                  <c:v>4023</c:v>
                </c:pt>
                <c:pt idx="393">
                  <c:v>3243</c:v>
                </c:pt>
                <c:pt idx="394">
                  <c:v>3624</c:v>
                </c:pt>
                <c:pt idx="395">
                  <c:v>4509</c:v>
                </c:pt>
                <c:pt idx="396">
                  <c:v>4579</c:v>
                </c:pt>
                <c:pt idx="397">
                  <c:v>3761</c:v>
                </c:pt>
                <c:pt idx="398">
                  <c:v>4151</c:v>
                </c:pt>
                <c:pt idx="399">
                  <c:v>2832</c:v>
                </c:pt>
                <c:pt idx="400">
                  <c:v>2947</c:v>
                </c:pt>
                <c:pt idx="401">
                  <c:v>3784</c:v>
                </c:pt>
                <c:pt idx="402">
                  <c:v>4375</c:v>
                </c:pt>
                <c:pt idx="403">
                  <c:v>2802</c:v>
                </c:pt>
                <c:pt idx="404">
                  <c:v>3830</c:v>
                </c:pt>
                <c:pt idx="405">
                  <c:v>3831</c:v>
                </c:pt>
                <c:pt idx="406">
                  <c:v>2169</c:v>
                </c:pt>
                <c:pt idx="407">
                  <c:v>1529</c:v>
                </c:pt>
                <c:pt idx="408">
                  <c:v>3422</c:v>
                </c:pt>
                <c:pt idx="409">
                  <c:v>3922</c:v>
                </c:pt>
                <c:pt idx="410">
                  <c:v>4169</c:v>
                </c:pt>
                <c:pt idx="411">
                  <c:v>3005</c:v>
                </c:pt>
                <c:pt idx="412">
                  <c:v>4154</c:v>
                </c:pt>
                <c:pt idx="413">
                  <c:v>4318</c:v>
                </c:pt>
                <c:pt idx="414">
                  <c:v>2689</c:v>
                </c:pt>
                <c:pt idx="415">
                  <c:v>3129</c:v>
                </c:pt>
                <c:pt idx="416">
                  <c:v>3777</c:v>
                </c:pt>
                <c:pt idx="417">
                  <c:v>4773</c:v>
                </c:pt>
                <c:pt idx="418">
                  <c:v>5062</c:v>
                </c:pt>
                <c:pt idx="419">
                  <c:v>3487</c:v>
                </c:pt>
                <c:pt idx="420">
                  <c:v>2732</c:v>
                </c:pt>
                <c:pt idx="421">
                  <c:v>3389</c:v>
                </c:pt>
                <c:pt idx="422">
                  <c:v>4322</c:v>
                </c:pt>
                <c:pt idx="423">
                  <c:v>4363</c:v>
                </c:pt>
                <c:pt idx="424">
                  <c:v>1834</c:v>
                </c:pt>
                <c:pt idx="425">
                  <c:v>4990</c:v>
                </c:pt>
                <c:pt idx="426">
                  <c:v>3194</c:v>
                </c:pt>
                <c:pt idx="427">
                  <c:v>4066</c:v>
                </c:pt>
                <c:pt idx="428">
                  <c:v>3423</c:v>
                </c:pt>
                <c:pt idx="429">
                  <c:v>3333</c:v>
                </c:pt>
                <c:pt idx="430">
                  <c:v>3956</c:v>
                </c:pt>
                <c:pt idx="431">
                  <c:v>4916</c:v>
                </c:pt>
                <c:pt idx="432">
                  <c:v>5382</c:v>
                </c:pt>
                <c:pt idx="433">
                  <c:v>4569</c:v>
                </c:pt>
                <c:pt idx="434">
                  <c:v>4118</c:v>
                </c:pt>
                <c:pt idx="435">
                  <c:v>4911</c:v>
                </c:pt>
                <c:pt idx="436">
                  <c:v>5298</c:v>
                </c:pt>
                <c:pt idx="437">
                  <c:v>5847</c:v>
                </c:pt>
                <c:pt idx="438">
                  <c:v>6312</c:v>
                </c:pt>
                <c:pt idx="439">
                  <c:v>6192</c:v>
                </c:pt>
                <c:pt idx="440">
                  <c:v>4378</c:v>
                </c:pt>
                <c:pt idx="441">
                  <c:v>7836</c:v>
                </c:pt>
                <c:pt idx="442">
                  <c:v>5892</c:v>
                </c:pt>
                <c:pt idx="443">
                  <c:v>6153</c:v>
                </c:pt>
                <c:pt idx="444">
                  <c:v>6093</c:v>
                </c:pt>
                <c:pt idx="445">
                  <c:v>6230</c:v>
                </c:pt>
                <c:pt idx="446">
                  <c:v>6871</c:v>
                </c:pt>
                <c:pt idx="447">
                  <c:v>8362</c:v>
                </c:pt>
                <c:pt idx="448">
                  <c:v>3372</c:v>
                </c:pt>
                <c:pt idx="449">
                  <c:v>4996</c:v>
                </c:pt>
                <c:pt idx="450">
                  <c:v>5558</c:v>
                </c:pt>
                <c:pt idx="451">
                  <c:v>5102</c:v>
                </c:pt>
                <c:pt idx="452">
                  <c:v>5698</c:v>
                </c:pt>
                <c:pt idx="453">
                  <c:v>6133</c:v>
                </c:pt>
                <c:pt idx="454">
                  <c:v>5459</c:v>
                </c:pt>
                <c:pt idx="455">
                  <c:v>6235</c:v>
                </c:pt>
                <c:pt idx="456">
                  <c:v>6041</c:v>
                </c:pt>
                <c:pt idx="457">
                  <c:v>5936</c:v>
                </c:pt>
                <c:pt idx="458">
                  <c:v>6772</c:v>
                </c:pt>
                <c:pt idx="459">
                  <c:v>6436</c:v>
                </c:pt>
                <c:pt idx="460">
                  <c:v>6457</c:v>
                </c:pt>
                <c:pt idx="461">
                  <c:v>6460</c:v>
                </c:pt>
                <c:pt idx="462">
                  <c:v>6857</c:v>
                </c:pt>
                <c:pt idx="463">
                  <c:v>5169</c:v>
                </c:pt>
                <c:pt idx="464">
                  <c:v>5585</c:v>
                </c:pt>
                <c:pt idx="465">
                  <c:v>5918</c:v>
                </c:pt>
                <c:pt idx="466">
                  <c:v>4862</c:v>
                </c:pt>
                <c:pt idx="467">
                  <c:v>5409</c:v>
                </c:pt>
                <c:pt idx="468">
                  <c:v>6398</c:v>
                </c:pt>
                <c:pt idx="469">
                  <c:v>7460</c:v>
                </c:pt>
                <c:pt idx="470">
                  <c:v>7132</c:v>
                </c:pt>
                <c:pt idx="471">
                  <c:v>6370</c:v>
                </c:pt>
                <c:pt idx="472">
                  <c:v>6691</c:v>
                </c:pt>
                <c:pt idx="473">
                  <c:v>4367</c:v>
                </c:pt>
                <c:pt idx="474">
                  <c:v>6565</c:v>
                </c:pt>
                <c:pt idx="475">
                  <c:v>7290</c:v>
                </c:pt>
                <c:pt idx="476">
                  <c:v>6624</c:v>
                </c:pt>
                <c:pt idx="477">
                  <c:v>1027</c:v>
                </c:pt>
                <c:pt idx="478">
                  <c:v>3214</c:v>
                </c:pt>
                <c:pt idx="479">
                  <c:v>5633</c:v>
                </c:pt>
                <c:pt idx="480">
                  <c:v>6196</c:v>
                </c:pt>
                <c:pt idx="481">
                  <c:v>5026</c:v>
                </c:pt>
                <c:pt idx="482">
                  <c:v>6233</c:v>
                </c:pt>
                <c:pt idx="483">
                  <c:v>4220</c:v>
                </c:pt>
                <c:pt idx="484">
                  <c:v>6304</c:v>
                </c:pt>
                <c:pt idx="485">
                  <c:v>5572</c:v>
                </c:pt>
                <c:pt idx="486">
                  <c:v>5740</c:v>
                </c:pt>
                <c:pt idx="487">
                  <c:v>6169</c:v>
                </c:pt>
                <c:pt idx="488">
                  <c:v>6421</c:v>
                </c:pt>
                <c:pt idx="489">
                  <c:v>6296</c:v>
                </c:pt>
                <c:pt idx="490">
                  <c:v>6883</c:v>
                </c:pt>
                <c:pt idx="491">
                  <c:v>6359</c:v>
                </c:pt>
                <c:pt idx="492">
                  <c:v>6273</c:v>
                </c:pt>
                <c:pt idx="493">
                  <c:v>5728</c:v>
                </c:pt>
                <c:pt idx="494">
                  <c:v>4717</c:v>
                </c:pt>
                <c:pt idx="495">
                  <c:v>6572</c:v>
                </c:pt>
                <c:pt idx="496">
                  <c:v>7030</c:v>
                </c:pt>
                <c:pt idx="497">
                  <c:v>7429</c:v>
                </c:pt>
                <c:pt idx="498">
                  <c:v>6118</c:v>
                </c:pt>
                <c:pt idx="499">
                  <c:v>2843</c:v>
                </c:pt>
                <c:pt idx="500">
                  <c:v>5115</c:v>
                </c:pt>
                <c:pt idx="501">
                  <c:v>7424</c:v>
                </c:pt>
                <c:pt idx="502">
                  <c:v>7384</c:v>
                </c:pt>
                <c:pt idx="503">
                  <c:v>7639</c:v>
                </c:pt>
                <c:pt idx="504">
                  <c:v>8294</c:v>
                </c:pt>
                <c:pt idx="505">
                  <c:v>7129</c:v>
                </c:pt>
                <c:pt idx="506">
                  <c:v>4359</c:v>
                </c:pt>
                <c:pt idx="507">
                  <c:v>6073</c:v>
                </c:pt>
                <c:pt idx="508">
                  <c:v>5260</c:v>
                </c:pt>
                <c:pt idx="509">
                  <c:v>6770</c:v>
                </c:pt>
                <c:pt idx="510">
                  <c:v>6734</c:v>
                </c:pt>
                <c:pt idx="511">
                  <c:v>6536</c:v>
                </c:pt>
                <c:pt idx="512">
                  <c:v>6591</c:v>
                </c:pt>
                <c:pt idx="513">
                  <c:v>6043</c:v>
                </c:pt>
                <c:pt idx="514">
                  <c:v>5743</c:v>
                </c:pt>
                <c:pt idx="515">
                  <c:v>6855</c:v>
                </c:pt>
                <c:pt idx="516">
                  <c:v>7338</c:v>
                </c:pt>
                <c:pt idx="517">
                  <c:v>4127</c:v>
                </c:pt>
                <c:pt idx="518">
                  <c:v>8120</c:v>
                </c:pt>
                <c:pt idx="519">
                  <c:v>7641</c:v>
                </c:pt>
                <c:pt idx="520">
                  <c:v>6998</c:v>
                </c:pt>
                <c:pt idx="521">
                  <c:v>7001</c:v>
                </c:pt>
                <c:pt idx="522">
                  <c:v>7055</c:v>
                </c:pt>
                <c:pt idx="523">
                  <c:v>7494</c:v>
                </c:pt>
                <c:pt idx="524">
                  <c:v>7736</c:v>
                </c:pt>
                <c:pt idx="525">
                  <c:v>7498</c:v>
                </c:pt>
                <c:pt idx="526">
                  <c:v>6598</c:v>
                </c:pt>
                <c:pt idx="527">
                  <c:v>6664</c:v>
                </c:pt>
                <c:pt idx="528">
                  <c:v>4972</c:v>
                </c:pt>
                <c:pt idx="529">
                  <c:v>7421</c:v>
                </c:pt>
                <c:pt idx="530">
                  <c:v>7363</c:v>
                </c:pt>
                <c:pt idx="531">
                  <c:v>7665</c:v>
                </c:pt>
                <c:pt idx="532">
                  <c:v>7702</c:v>
                </c:pt>
                <c:pt idx="533">
                  <c:v>6978</c:v>
                </c:pt>
                <c:pt idx="534">
                  <c:v>5099</c:v>
                </c:pt>
                <c:pt idx="535">
                  <c:v>6825</c:v>
                </c:pt>
                <c:pt idx="536">
                  <c:v>6211</c:v>
                </c:pt>
                <c:pt idx="537">
                  <c:v>5905</c:v>
                </c:pt>
                <c:pt idx="538">
                  <c:v>5823</c:v>
                </c:pt>
                <c:pt idx="539">
                  <c:v>7458</c:v>
                </c:pt>
                <c:pt idx="540">
                  <c:v>6891</c:v>
                </c:pt>
                <c:pt idx="541">
                  <c:v>6779</c:v>
                </c:pt>
                <c:pt idx="542">
                  <c:v>7442</c:v>
                </c:pt>
                <c:pt idx="543">
                  <c:v>7335</c:v>
                </c:pt>
                <c:pt idx="544">
                  <c:v>6879</c:v>
                </c:pt>
                <c:pt idx="545">
                  <c:v>5463</c:v>
                </c:pt>
                <c:pt idx="546">
                  <c:v>5687</c:v>
                </c:pt>
                <c:pt idx="547">
                  <c:v>5531</c:v>
                </c:pt>
                <c:pt idx="548">
                  <c:v>6227</c:v>
                </c:pt>
                <c:pt idx="549">
                  <c:v>6660</c:v>
                </c:pt>
                <c:pt idx="550">
                  <c:v>7403</c:v>
                </c:pt>
                <c:pt idx="551">
                  <c:v>6241</c:v>
                </c:pt>
                <c:pt idx="552">
                  <c:v>6207</c:v>
                </c:pt>
                <c:pt idx="553">
                  <c:v>4840</c:v>
                </c:pt>
                <c:pt idx="554">
                  <c:v>4672</c:v>
                </c:pt>
                <c:pt idx="555">
                  <c:v>6569</c:v>
                </c:pt>
                <c:pt idx="556">
                  <c:v>6290</c:v>
                </c:pt>
                <c:pt idx="557">
                  <c:v>7264</c:v>
                </c:pt>
                <c:pt idx="558">
                  <c:v>7446</c:v>
                </c:pt>
                <c:pt idx="559">
                  <c:v>7499</c:v>
                </c:pt>
                <c:pt idx="560">
                  <c:v>6969</c:v>
                </c:pt>
                <c:pt idx="561">
                  <c:v>6031</c:v>
                </c:pt>
                <c:pt idx="562">
                  <c:v>6830</c:v>
                </c:pt>
                <c:pt idx="563">
                  <c:v>6786</c:v>
                </c:pt>
                <c:pt idx="564">
                  <c:v>5713</c:v>
                </c:pt>
                <c:pt idx="565">
                  <c:v>6591</c:v>
                </c:pt>
                <c:pt idx="566">
                  <c:v>5870</c:v>
                </c:pt>
                <c:pt idx="567">
                  <c:v>4459</c:v>
                </c:pt>
                <c:pt idx="568">
                  <c:v>7410</c:v>
                </c:pt>
                <c:pt idx="569">
                  <c:v>6966</c:v>
                </c:pt>
                <c:pt idx="570">
                  <c:v>7592</c:v>
                </c:pt>
                <c:pt idx="571">
                  <c:v>8173</c:v>
                </c:pt>
                <c:pt idx="572">
                  <c:v>6861</c:v>
                </c:pt>
                <c:pt idx="573">
                  <c:v>6904</c:v>
                </c:pt>
                <c:pt idx="574">
                  <c:v>6685</c:v>
                </c:pt>
                <c:pt idx="575">
                  <c:v>6597</c:v>
                </c:pt>
                <c:pt idx="576">
                  <c:v>7105</c:v>
                </c:pt>
                <c:pt idx="577">
                  <c:v>7216</c:v>
                </c:pt>
                <c:pt idx="578">
                  <c:v>7580</c:v>
                </c:pt>
                <c:pt idx="579">
                  <c:v>7261</c:v>
                </c:pt>
                <c:pt idx="580">
                  <c:v>7175</c:v>
                </c:pt>
                <c:pt idx="581">
                  <c:v>6824</c:v>
                </c:pt>
                <c:pt idx="582">
                  <c:v>5464</c:v>
                </c:pt>
                <c:pt idx="583">
                  <c:v>7013</c:v>
                </c:pt>
                <c:pt idx="584">
                  <c:v>7273</c:v>
                </c:pt>
                <c:pt idx="585">
                  <c:v>7534</c:v>
                </c:pt>
                <c:pt idx="586">
                  <c:v>7286</c:v>
                </c:pt>
                <c:pt idx="587">
                  <c:v>5786</c:v>
                </c:pt>
                <c:pt idx="588">
                  <c:v>6299</c:v>
                </c:pt>
                <c:pt idx="589">
                  <c:v>6544</c:v>
                </c:pt>
                <c:pt idx="590">
                  <c:v>6883</c:v>
                </c:pt>
                <c:pt idx="591">
                  <c:v>6784</c:v>
                </c:pt>
                <c:pt idx="592">
                  <c:v>7347</c:v>
                </c:pt>
                <c:pt idx="593">
                  <c:v>7605</c:v>
                </c:pt>
                <c:pt idx="594">
                  <c:v>7148</c:v>
                </c:pt>
                <c:pt idx="595">
                  <c:v>7865</c:v>
                </c:pt>
                <c:pt idx="596">
                  <c:v>4549</c:v>
                </c:pt>
                <c:pt idx="597">
                  <c:v>6530</c:v>
                </c:pt>
                <c:pt idx="598">
                  <c:v>7006</c:v>
                </c:pt>
                <c:pt idx="599">
                  <c:v>7375</c:v>
                </c:pt>
                <c:pt idx="600">
                  <c:v>7765</c:v>
                </c:pt>
                <c:pt idx="601">
                  <c:v>7582</c:v>
                </c:pt>
                <c:pt idx="602">
                  <c:v>6053</c:v>
                </c:pt>
                <c:pt idx="603">
                  <c:v>5255</c:v>
                </c:pt>
                <c:pt idx="604">
                  <c:v>6917</c:v>
                </c:pt>
                <c:pt idx="605">
                  <c:v>7040</c:v>
                </c:pt>
                <c:pt idx="606">
                  <c:v>7697</c:v>
                </c:pt>
                <c:pt idx="607">
                  <c:v>7713</c:v>
                </c:pt>
                <c:pt idx="608">
                  <c:v>7350</c:v>
                </c:pt>
                <c:pt idx="609">
                  <c:v>6140</c:v>
                </c:pt>
                <c:pt idx="610">
                  <c:v>5810</c:v>
                </c:pt>
                <c:pt idx="611">
                  <c:v>6034</c:v>
                </c:pt>
                <c:pt idx="612">
                  <c:v>6864</c:v>
                </c:pt>
                <c:pt idx="613">
                  <c:v>7112</c:v>
                </c:pt>
                <c:pt idx="614">
                  <c:v>6203</c:v>
                </c:pt>
                <c:pt idx="615">
                  <c:v>7504</c:v>
                </c:pt>
                <c:pt idx="616">
                  <c:v>5976</c:v>
                </c:pt>
                <c:pt idx="617">
                  <c:v>8227</c:v>
                </c:pt>
                <c:pt idx="618">
                  <c:v>7525</c:v>
                </c:pt>
                <c:pt idx="619">
                  <c:v>7767</c:v>
                </c:pt>
                <c:pt idx="620">
                  <c:v>7870</c:v>
                </c:pt>
                <c:pt idx="621">
                  <c:v>7804</c:v>
                </c:pt>
                <c:pt idx="622">
                  <c:v>8009</c:v>
                </c:pt>
                <c:pt idx="623">
                  <c:v>8714</c:v>
                </c:pt>
                <c:pt idx="624">
                  <c:v>7333</c:v>
                </c:pt>
                <c:pt idx="625">
                  <c:v>6869</c:v>
                </c:pt>
                <c:pt idx="626">
                  <c:v>4073</c:v>
                </c:pt>
                <c:pt idx="627">
                  <c:v>7591</c:v>
                </c:pt>
                <c:pt idx="628">
                  <c:v>7720</c:v>
                </c:pt>
                <c:pt idx="629">
                  <c:v>8167</c:v>
                </c:pt>
                <c:pt idx="630">
                  <c:v>8395</c:v>
                </c:pt>
                <c:pt idx="631">
                  <c:v>7907</c:v>
                </c:pt>
                <c:pt idx="632">
                  <c:v>7436</c:v>
                </c:pt>
                <c:pt idx="633">
                  <c:v>7538</c:v>
                </c:pt>
                <c:pt idx="634">
                  <c:v>7733</c:v>
                </c:pt>
                <c:pt idx="635">
                  <c:v>7393</c:v>
                </c:pt>
                <c:pt idx="636">
                  <c:v>7415</c:v>
                </c:pt>
                <c:pt idx="637">
                  <c:v>8555</c:v>
                </c:pt>
                <c:pt idx="638">
                  <c:v>6889</c:v>
                </c:pt>
                <c:pt idx="639">
                  <c:v>6778</c:v>
                </c:pt>
                <c:pt idx="640">
                  <c:v>4639</c:v>
                </c:pt>
                <c:pt idx="641">
                  <c:v>7572</c:v>
                </c:pt>
                <c:pt idx="642">
                  <c:v>7328</c:v>
                </c:pt>
                <c:pt idx="643">
                  <c:v>8156</c:v>
                </c:pt>
                <c:pt idx="644">
                  <c:v>7965</c:v>
                </c:pt>
                <c:pt idx="645">
                  <c:v>3510</c:v>
                </c:pt>
                <c:pt idx="646">
                  <c:v>5478</c:v>
                </c:pt>
                <c:pt idx="647">
                  <c:v>6392</c:v>
                </c:pt>
                <c:pt idx="648">
                  <c:v>7691</c:v>
                </c:pt>
                <c:pt idx="649">
                  <c:v>7570</c:v>
                </c:pt>
                <c:pt idx="650">
                  <c:v>7282</c:v>
                </c:pt>
                <c:pt idx="651">
                  <c:v>7109</c:v>
                </c:pt>
                <c:pt idx="652">
                  <c:v>6639</c:v>
                </c:pt>
                <c:pt idx="653">
                  <c:v>5875</c:v>
                </c:pt>
                <c:pt idx="654">
                  <c:v>7534</c:v>
                </c:pt>
                <c:pt idx="655">
                  <c:v>7461</c:v>
                </c:pt>
                <c:pt idx="656">
                  <c:v>7509</c:v>
                </c:pt>
                <c:pt idx="657">
                  <c:v>5424</c:v>
                </c:pt>
                <c:pt idx="658">
                  <c:v>8090</c:v>
                </c:pt>
                <c:pt idx="659">
                  <c:v>6824</c:v>
                </c:pt>
                <c:pt idx="660">
                  <c:v>7058</c:v>
                </c:pt>
                <c:pt idx="661">
                  <c:v>7466</c:v>
                </c:pt>
                <c:pt idx="662">
                  <c:v>7693</c:v>
                </c:pt>
                <c:pt idx="663">
                  <c:v>7359</c:v>
                </c:pt>
                <c:pt idx="664">
                  <c:v>7444</c:v>
                </c:pt>
                <c:pt idx="665">
                  <c:v>7852</c:v>
                </c:pt>
                <c:pt idx="666">
                  <c:v>4459</c:v>
                </c:pt>
                <c:pt idx="667">
                  <c:v>22</c:v>
                </c:pt>
                <c:pt idx="668">
                  <c:v>1096</c:v>
                </c:pt>
                <c:pt idx="669">
                  <c:v>5566</c:v>
                </c:pt>
                <c:pt idx="670">
                  <c:v>5986</c:v>
                </c:pt>
                <c:pt idx="671">
                  <c:v>5847</c:v>
                </c:pt>
                <c:pt idx="672">
                  <c:v>5138</c:v>
                </c:pt>
                <c:pt idx="673">
                  <c:v>5107</c:v>
                </c:pt>
                <c:pt idx="674">
                  <c:v>5259</c:v>
                </c:pt>
                <c:pt idx="675">
                  <c:v>5686</c:v>
                </c:pt>
                <c:pt idx="676">
                  <c:v>5035</c:v>
                </c:pt>
                <c:pt idx="677">
                  <c:v>5315</c:v>
                </c:pt>
                <c:pt idx="678">
                  <c:v>5992</c:v>
                </c:pt>
                <c:pt idx="679">
                  <c:v>6536</c:v>
                </c:pt>
                <c:pt idx="680">
                  <c:v>6852</c:v>
                </c:pt>
                <c:pt idx="681">
                  <c:v>6269</c:v>
                </c:pt>
                <c:pt idx="682">
                  <c:v>4094</c:v>
                </c:pt>
                <c:pt idx="683">
                  <c:v>5495</c:v>
                </c:pt>
                <c:pt idx="684">
                  <c:v>5445</c:v>
                </c:pt>
                <c:pt idx="685">
                  <c:v>5698</c:v>
                </c:pt>
                <c:pt idx="686">
                  <c:v>5629</c:v>
                </c:pt>
                <c:pt idx="687">
                  <c:v>4669</c:v>
                </c:pt>
                <c:pt idx="688">
                  <c:v>5499</c:v>
                </c:pt>
                <c:pt idx="689">
                  <c:v>5634</c:v>
                </c:pt>
                <c:pt idx="690">
                  <c:v>5146</c:v>
                </c:pt>
                <c:pt idx="691">
                  <c:v>2425</c:v>
                </c:pt>
                <c:pt idx="692">
                  <c:v>3910</c:v>
                </c:pt>
                <c:pt idx="693">
                  <c:v>2277</c:v>
                </c:pt>
                <c:pt idx="694">
                  <c:v>2424</c:v>
                </c:pt>
                <c:pt idx="695">
                  <c:v>5087</c:v>
                </c:pt>
                <c:pt idx="696">
                  <c:v>3959</c:v>
                </c:pt>
                <c:pt idx="697">
                  <c:v>5260</c:v>
                </c:pt>
                <c:pt idx="698">
                  <c:v>5323</c:v>
                </c:pt>
                <c:pt idx="699">
                  <c:v>5668</c:v>
                </c:pt>
                <c:pt idx="700">
                  <c:v>5191</c:v>
                </c:pt>
                <c:pt idx="701">
                  <c:v>4649</c:v>
                </c:pt>
                <c:pt idx="702">
                  <c:v>6234</c:v>
                </c:pt>
                <c:pt idx="703">
                  <c:v>6606</c:v>
                </c:pt>
                <c:pt idx="704">
                  <c:v>5729</c:v>
                </c:pt>
                <c:pt idx="705">
                  <c:v>5375</c:v>
                </c:pt>
                <c:pt idx="706">
                  <c:v>5008</c:v>
                </c:pt>
                <c:pt idx="707">
                  <c:v>5582</c:v>
                </c:pt>
                <c:pt idx="708">
                  <c:v>3228</c:v>
                </c:pt>
                <c:pt idx="709">
                  <c:v>5170</c:v>
                </c:pt>
                <c:pt idx="710">
                  <c:v>5501</c:v>
                </c:pt>
                <c:pt idx="711">
                  <c:v>5319</c:v>
                </c:pt>
                <c:pt idx="712">
                  <c:v>5532</c:v>
                </c:pt>
                <c:pt idx="713">
                  <c:v>5611</c:v>
                </c:pt>
                <c:pt idx="714">
                  <c:v>5047</c:v>
                </c:pt>
                <c:pt idx="715">
                  <c:v>3786</c:v>
                </c:pt>
                <c:pt idx="716">
                  <c:v>4585</c:v>
                </c:pt>
                <c:pt idx="717">
                  <c:v>5557</c:v>
                </c:pt>
                <c:pt idx="718">
                  <c:v>5267</c:v>
                </c:pt>
                <c:pt idx="719">
                  <c:v>4128</c:v>
                </c:pt>
                <c:pt idx="720">
                  <c:v>3623</c:v>
                </c:pt>
                <c:pt idx="721">
                  <c:v>1749</c:v>
                </c:pt>
                <c:pt idx="722">
                  <c:v>1787</c:v>
                </c:pt>
                <c:pt idx="723">
                  <c:v>920</c:v>
                </c:pt>
                <c:pt idx="724">
                  <c:v>1013</c:v>
                </c:pt>
                <c:pt idx="725">
                  <c:v>441</c:v>
                </c:pt>
                <c:pt idx="726">
                  <c:v>2114</c:v>
                </c:pt>
                <c:pt idx="727">
                  <c:v>3095</c:v>
                </c:pt>
                <c:pt idx="728">
                  <c:v>1341</c:v>
                </c:pt>
                <c:pt idx="729">
                  <c:v>1796</c:v>
                </c:pt>
                <c:pt idx="730">
                  <c:v>2729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B0-A54B-BA87-AEC4DDA53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4422911"/>
        <c:axId val="833669663"/>
      </c:lineChart>
      <c:dateAx>
        <c:axId val="914422911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669663"/>
        <c:crosses val="autoZero"/>
        <c:auto val="1"/>
        <c:lblOffset val="100"/>
        <c:baseTimeUnit val="days"/>
      </c:dateAx>
      <c:valAx>
        <c:axId val="83366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422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 of Temperature and Total</a:t>
            </a:r>
            <a:r>
              <a:rPr lang="en-US" baseline="0"/>
              <a:t>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daily_bike_data!$O$1</c:f>
              <c:strCache>
                <c:ptCount val="1"/>
                <c:pt idx="0">
                  <c:v>cnt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daily_bike_data!$O$2:$O$732</c:f>
              <c:numCache>
                <c:formatCode>General</c:formatCode>
                <c:ptCount val="731"/>
                <c:pt idx="0">
                  <c:v>985</c:v>
                </c:pt>
                <c:pt idx="1">
                  <c:v>801</c:v>
                </c:pt>
                <c:pt idx="2">
                  <c:v>1349</c:v>
                </c:pt>
                <c:pt idx="3">
                  <c:v>1562</c:v>
                </c:pt>
                <c:pt idx="4">
                  <c:v>1600</c:v>
                </c:pt>
                <c:pt idx="5">
                  <c:v>1606</c:v>
                </c:pt>
                <c:pt idx="6">
                  <c:v>1510</c:v>
                </c:pt>
                <c:pt idx="7">
                  <c:v>959</c:v>
                </c:pt>
                <c:pt idx="8">
                  <c:v>822</c:v>
                </c:pt>
                <c:pt idx="9">
                  <c:v>1321</c:v>
                </c:pt>
                <c:pt idx="10">
                  <c:v>1263</c:v>
                </c:pt>
                <c:pt idx="11">
                  <c:v>1162</c:v>
                </c:pt>
                <c:pt idx="12">
                  <c:v>1406</c:v>
                </c:pt>
                <c:pt idx="13">
                  <c:v>1421</c:v>
                </c:pt>
                <c:pt idx="14">
                  <c:v>1248</c:v>
                </c:pt>
                <c:pt idx="15">
                  <c:v>1204</c:v>
                </c:pt>
                <c:pt idx="16">
                  <c:v>1000</c:v>
                </c:pt>
                <c:pt idx="17">
                  <c:v>683</c:v>
                </c:pt>
                <c:pt idx="18">
                  <c:v>1650</c:v>
                </c:pt>
                <c:pt idx="19">
                  <c:v>1927</c:v>
                </c:pt>
                <c:pt idx="20">
                  <c:v>1543</c:v>
                </c:pt>
                <c:pt idx="21">
                  <c:v>981</c:v>
                </c:pt>
                <c:pt idx="22">
                  <c:v>986</c:v>
                </c:pt>
                <c:pt idx="23">
                  <c:v>1416</c:v>
                </c:pt>
                <c:pt idx="24">
                  <c:v>1985</c:v>
                </c:pt>
                <c:pt idx="25">
                  <c:v>506</c:v>
                </c:pt>
                <c:pt idx="26">
                  <c:v>431</c:v>
                </c:pt>
                <c:pt idx="27">
                  <c:v>1167</c:v>
                </c:pt>
                <c:pt idx="28">
                  <c:v>1098</c:v>
                </c:pt>
                <c:pt idx="29">
                  <c:v>1096</c:v>
                </c:pt>
                <c:pt idx="30">
                  <c:v>1501</c:v>
                </c:pt>
                <c:pt idx="31">
                  <c:v>1360</c:v>
                </c:pt>
                <c:pt idx="32">
                  <c:v>1526</c:v>
                </c:pt>
                <c:pt idx="33">
                  <c:v>1550</c:v>
                </c:pt>
                <c:pt idx="34">
                  <c:v>1708</c:v>
                </c:pt>
                <c:pt idx="35">
                  <c:v>1005</c:v>
                </c:pt>
                <c:pt idx="36">
                  <c:v>1623</c:v>
                </c:pt>
                <c:pt idx="37">
                  <c:v>1712</c:v>
                </c:pt>
                <c:pt idx="38">
                  <c:v>1530</c:v>
                </c:pt>
                <c:pt idx="39">
                  <c:v>1605</c:v>
                </c:pt>
                <c:pt idx="40">
                  <c:v>1538</c:v>
                </c:pt>
                <c:pt idx="41">
                  <c:v>1746</c:v>
                </c:pt>
                <c:pt idx="42">
                  <c:v>1472</c:v>
                </c:pt>
                <c:pt idx="43">
                  <c:v>1589</c:v>
                </c:pt>
                <c:pt idx="44">
                  <c:v>1913</c:v>
                </c:pt>
                <c:pt idx="45">
                  <c:v>1815</c:v>
                </c:pt>
                <c:pt idx="46">
                  <c:v>2115</c:v>
                </c:pt>
                <c:pt idx="47">
                  <c:v>2475</c:v>
                </c:pt>
                <c:pt idx="48">
                  <c:v>2927</c:v>
                </c:pt>
                <c:pt idx="49">
                  <c:v>1635</c:v>
                </c:pt>
                <c:pt idx="50">
                  <c:v>1812</c:v>
                </c:pt>
                <c:pt idx="51">
                  <c:v>1107</c:v>
                </c:pt>
                <c:pt idx="52">
                  <c:v>1450</c:v>
                </c:pt>
                <c:pt idx="53">
                  <c:v>1917</c:v>
                </c:pt>
                <c:pt idx="54">
                  <c:v>1807</c:v>
                </c:pt>
                <c:pt idx="55">
                  <c:v>1461</c:v>
                </c:pt>
                <c:pt idx="56">
                  <c:v>1969</c:v>
                </c:pt>
                <c:pt idx="57">
                  <c:v>2402</c:v>
                </c:pt>
                <c:pt idx="58">
                  <c:v>1446</c:v>
                </c:pt>
                <c:pt idx="59">
                  <c:v>1851</c:v>
                </c:pt>
                <c:pt idx="60">
                  <c:v>2134</c:v>
                </c:pt>
                <c:pt idx="61">
                  <c:v>1685</c:v>
                </c:pt>
                <c:pt idx="62">
                  <c:v>1944</c:v>
                </c:pt>
                <c:pt idx="63">
                  <c:v>2077</c:v>
                </c:pt>
                <c:pt idx="64">
                  <c:v>605</c:v>
                </c:pt>
                <c:pt idx="65">
                  <c:v>1872</c:v>
                </c:pt>
                <c:pt idx="66">
                  <c:v>2133</c:v>
                </c:pt>
                <c:pt idx="67">
                  <c:v>1891</c:v>
                </c:pt>
                <c:pt idx="68">
                  <c:v>623</c:v>
                </c:pt>
                <c:pt idx="69">
                  <c:v>1977</c:v>
                </c:pt>
                <c:pt idx="70">
                  <c:v>2132</c:v>
                </c:pt>
                <c:pt idx="71">
                  <c:v>2417</c:v>
                </c:pt>
                <c:pt idx="72">
                  <c:v>2046</c:v>
                </c:pt>
                <c:pt idx="73">
                  <c:v>2056</c:v>
                </c:pt>
                <c:pt idx="74">
                  <c:v>2192</c:v>
                </c:pt>
                <c:pt idx="75">
                  <c:v>2744</c:v>
                </c:pt>
                <c:pt idx="76">
                  <c:v>3239</c:v>
                </c:pt>
                <c:pt idx="77">
                  <c:v>3117</c:v>
                </c:pt>
                <c:pt idx="78">
                  <c:v>2471</c:v>
                </c:pt>
                <c:pt idx="79">
                  <c:v>2077</c:v>
                </c:pt>
                <c:pt idx="80">
                  <c:v>2703</c:v>
                </c:pt>
                <c:pt idx="81">
                  <c:v>2121</c:v>
                </c:pt>
                <c:pt idx="82">
                  <c:v>1865</c:v>
                </c:pt>
                <c:pt idx="83">
                  <c:v>2210</c:v>
                </c:pt>
                <c:pt idx="84">
                  <c:v>2496</c:v>
                </c:pt>
                <c:pt idx="85">
                  <c:v>1693</c:v>
                </c:pt>
                <c:pt idx="86">
                  <c:v>2028</c:v>
                </c:pt>
                <c:pt idx="87">
                  <c:v>2425</c:v>
                </c:pt>
                <c:pt idx="88">
                  <c:v>1536</c:v>
                </c:pt>
                <c:pt idx="89">
                  <c:v>1685</c:v>
                </c:pt>
                <c:pt idx="90">
                  <c:v>2227</c:v>
                </c:pt>
                <c:pt idx="91">
                  <c:v>2252</c:v>
                </c:pt>
                <c:pt idx="92">
                  <c:v>3249</c:v>
                </c:pt>
                <c:pt idx="93">
                  <c:v>3115</c:v>
                </c:pt>
                <c:pt idx="94">
                  <c:v>1795</c:v>
                </c:pt>
                <c:pt idx="95">
                  <c:v>2808</c:v>
                </c:pt>
                <c:pt idx="96">
                  <c:v>3141</c:v>
                </c:pt>
                <c:pt idx="97">
                  <c:v>1471</c:v>
                </c:pt>
                <c:pt idx="98">
                  <c:v>2455</c:v>
                </c:pt>
                <c:pt idx="99">
                  <c:v>2895</c:v>
                </c:pt>
                <c:pt idx="100">
                  <c:v>3348</c:v>
                </c:pt>
                <c:pt idx="101">
                  <c:v>2034</c:v>
                </c:pt>
                <c:pt idx="102">
                  <c:v>2162</c:v>
                </c:pt>
                <c:pt idx="103">
                  <c:v>3267</c:v>
                </c:pt>
                <c:pt idx="104">
                  <c:v>3126</c:v>
                </c:pt>
                <c:pt idx="105">
                  <c:v>795</c:v>
                </c:pt>
                <c:pt idx="106">
                  <c:v>3744</c:v>
                </c:pt>
                <c:pt idx="107">
                  <c:v>3429</c:v>
                </c:pt>
                <c:pt idx="108">
                  <c:v>3204</c:v>
                </c:pt>
                <c:pt idx="109">
                  <c:v>3944</c:v>
                </c:pt>
                <c:pt idx="110">
                  <c:v>4189</c:v>
                </c:pt>
                <c:pt idx="111">
                  <c:v>1683</c:v>
                </c:pt>
                <c:pt idx="112">
                  <c:v>4036</c:v>
                </c:pt>
                <c:pt idx="113">
                  <c:v>4191</c:v>
                </c:pt>
                <c:pt idx="114">
                  <c:v>4073</c:v>
                </c:pt>
                <c:pt idx="115">
                  <c:v>4400</c:v>
                </c:pt>
                <c:pt idx="116">
                  <c:v>3872</c:v>
                </c:pt>
                <c:pt idx="117">
                  <c:v>4058</c:v>
                </c:pt>
                <c:pt idx="118">
                  <c:v>4595</c:v>
                </c:pt>
                <c:pt idx="119">
                  <c:v>5312</c:v>
                </c:pt>
                <c:pt idx="120">
                  <c:v>3351</c:v>
                </c:pt>
                <c:pt idx="121">
                  <c:v>4401</c:v>
                </c:pt>
                <c:pt idx="122">
                  <c:v>4451</c:v>
                </c:pt>
                <c:pt idx="123">
                  <c:v>2633</c:v>
                </c:pt>
                <c:pt idx="124">
                  <c:v>4433</c:v>
                </c:pt>
                <c:pt idx="125">
                  <c:v>4608</c:v>
                </c:pt>
                <c:pt idx="126">
                  <c:v>4714</c:v>
                </c:pt>
                <c:pt idx="127">
                  <c:v>4333</c:v>
                </c:pt>
                <c:pt idx="128">
                  <c:v>4362</c:v>
                </c:pt>
                <c:pt idx="129">
                  <c:v>4803</c:v>
                </c:pt>
                <c:pt idx="130">
                  <c:v>4182</c:v>
                </c:pt>
                <c:pt idx="131">
                  <c:v>4864</c:v>
                </c:pt>
                <c:pt idx="132">
                  <c:v>4105</c:v>
                </c:pt>
                <c:pt idx="133">
                  <c:v>3409</c:v>
                </c:pt>
                <c:pt idx="134">
                  <c:v>4553</c:v>
                </c:pt>
                <c:pt idx="135">
                  <c:v>3958</c:v>
                </c:pt>
                <c:pt idx="136">
                  <c:v>4123</c:v>
                </c:pt>
                <c:pt idx="137">
                  <c:v>3855</c:v>
                </c:pt>
                <c:pt idx="138">
                  <c:v>4575</c:v>
                </c:pt>
                <c:pt idx="139">
                  <c:v>4917</c:v>
                </c:pt>
                <c:pt idx="140">
                  <c:v>5805</c:v>
                </c:pt>
                <c:pt idx="141">
                  <c:v>4660</c:v>
                </c:pt>
                <c:pt idx="142">
                  <c:v>4274</c:v>
                </c:pt>
                <c:pt idx="143">
                  <c:v>4492</c:v>
                </c:pt>
                <c:pt idx="144">
                  <c:v>4978</c:v>
                </c:pt>
                <c:pt idx="145">
                  <c:v>4677</c:v>
                </c:pt>
                <c:pt idx="146">
                  <c:v>4679</c:v>
                </c:pt>
                <c:pt idx="147">
                  <c:v>4758</c:v>
                </c:pt>
                <c:pt idx="148">
                  <c:v>4788</c:v>
                </c:pt>
                <c:pt idx="149">
                  <c:v>4098</c:v>
                </c:pt>
                <c:pt idx="150">
                  <c:v>3982</c:v>
                </c:pt>
                <c:pt idx="151">
                  <c:v>3974</c:v>
                </c:pt>
                <c:pt idx="152">
                  <c:v>4968</c:v>
                </c:pt>
                <c:pt idx="153">
                  <c:v>5312</c:v>
                </c:pt>
                <c:pt idx="154">
                  <c:v>5342</c:v>
                </c:pt>
                <c:pt idx="155">
                  <c:v>4906</c:v>
                </c:pt>
                <c:pt idx="156">
                  <c:v>4548</c:v>
                </c:pt>
                <c:pt idx="157">
                  <c:v>4833</c:v>
                </c:pt>
                <c:pt idx="158">
                  <c:v>4401</c:v>
                </c:pt>
                <c:pt idx="159">
                  <c:v>3915</c:v>
                </c:pt>
                <c:pt idx="160">
                  <c:v>4586</c:v>
                </c:pt>
                <c:pt idx="161">
                  <c:v>4966</c:v>
                </c:pt>
                <c:pt idx="162">
                  <c:v>4460</c:v>
                </c:pt>
                <c:pt idx="163">
                  <c:v>5020</c:v>
                </c:pt>
                <c:pt idx="164">
                  <c:v>4891</c:v>
                </c:pt>
                <c:pt idx="165">
                  <c:v>5180</c:v>
                </c:pt>
                <c:pt idx="166">
                  <c:v>3767</c:v>
                </c:pt>
                <c:pt idx="167">
                  <c:v>4844</c:v>
                </c:pt>
                <c:pt idx="168">
                  <c:v>5119</c:v>
                </c:pt>
                <c:pt idx="169">
                  <c:v>4744</c:v>
                </c:pt>
                <c:pt idx="170">
                  <c:v>4010</c:v>
                </c:pt>
                <c:pt idx="171">
                  <c:v>4835</c:v>
                </c:pt>
                <c:pt idx="172">
                  <c:v>4507</c:v>
                </c:pt>
                <c:pt idx="173">
                  <c:v>4790</c:v>
                </c:pt>
                <c:pt idx="174">
                  <c:v>4991</c:v>
                </c:pt>
                <c:pt idx="175">
                  <c:v>5202</c:v>
                </c:pt>
                <c:pt idx="176">
                  <c:v>5305</c:v>
                </c:pt>
                <c:pt idx="177">
                  <c:v>4708</c:v>
                </c:pt>
                <c:pt idx="178">
                  <c:v>4648</c:v>
                </c:pt>
                <c:pt idx="179">
                  <c:v>5225</c:v>
                </c:pt>
                <c:pt idx="180">
                  <c:v>5515</c:v>
                </c:pt>
                <c:pt idx="181">
                  <c:v>5362</c:v>
                </c:pt>
                <c:pt idx="182">
                  <c:v>5119</c:v>
                </c:pt>
                <c:pt idx="183">
                  <c:v>4649</c:v>
                </c:pt>
                <c:pt idx="184">
                  <c:v>6043</c:v>
                </c:pt>
                <c:pt idx="185">
                  <c:v>4665</c:v>
                </c:pt>
                <c:pt idx="186">
                  <c:v>4629</c:v>
                </c:pt>
                <c:pt idx="187">
                  <c:v>4592</c:v>
                </c:pt>
                <c:pt idx="188">
                  <c:v>4040</c:v>
                </c:pt>
                <c:pt idx="189">
                  <c:v>5336</c:v>
                </c:pt>
                <c:pt idx="190">
                  <c:v>4881</c:v>
                </c:pt>
                <c:pt idx="191">
                  <c:v>4086</c:v>
                </c:pt>
                <c:pt idx="192">
                  <c:v>4258</c:v>
                </c:pt>
                <c:pt idx="193">
                  <c:v>4342</c:v>
                </c:pt>
                <c:pt idx="194">
                  <c:v>5084</c:v>
                </c:pt>
                <c:pt idx="195">
                  <c:v>5538</c:v>
                </c:pt>
                <c:pt idx="196">
                  <c:v>5923</c:v>
                </c:pt>
                <c:pt idx="197">
                  <c:v>5302</c:v>
                </c:pt>
                <c:pt idx="198">
                  <c:v>4458</c:v>
                </c:pt>
                <c:pt idx="199">
                  <c:v>4541</c:v>
                </c:pt>
                <c:pt idx="200">
                  <c:v>4332</c:v>
                </c:pt>
                <c:pt idx="201">
                  <c:v>3784</c:v>
                </c:pt>
                <c:pt idx="202">
                  <c:v>3387</c:v>
                </c:pt>
                <c:pt idx="203">
                  <c:v>3285</c:v>
                </c:pt>
                <c:pt idx="204">
                  <c:v>3606</c:v>
                </c:pt>
                <c:pt idx="205">
                  <c:v>3840</c:v>
                </c:pt>
                <c:pt idx="206">
                  <c:v>4590</c:v>
                </c:pt>
                <c:pt idx="207">
                  <c:v>4656</c:v>
                </c:pt>
                <c:pt idx="208">
                  <c:v>4390</c:v>
                </c:pt>
                <c:pt idx="209">
                  <c:v>3846</c:v>
                </c:pt>
                <c:pt idx="210">
                  <c:v>4475</c:v>
                </c:pt>
                <c:pt idx="211">
                  <c:v>4302</c:v>
                </c:pt>
                <c:pt idx="212">
                  <c:v>4266</c:v>
                </c:pt>
                <c:pt idx="213">
                  <c:v>4845</c:v>
                </c:pt>
                <c:pt idx="214">
                  <c:v>3574</c:v>
                </c:pt>
                <c:pt idx="215">
                  <c:v>4576</c:v>
                </c:pt>
                <c:pt idx="216">
                  <c:v>4866</c:v>
                </c:pt>
                <c:pt idx="217">
                  <c:v>4294</c:v>
                </c:pt>
                <c:pt idx="218">
                  <c:v>3785</c:v>
                </c:pt>
                <c:pt idx="219">
                  <c:v>4326</c:v>
                </c:pt>
                <c:pt idx="220">
                  <c:v>4602</c:v>
                </c:pt>
                <c:pt idx="221">
                  <c:v>4780</c:v>
                </c:pt>
                <c:pt idx="222">
                  <c:v>4792</c:v>
                </c:pt>
                <c:pt idx="223">
                  <c:v>4905</c:v>
                </c:pt>
                <c:pt idx="224">
                  <c:v>4150</c:v>
                </c:pt>
                <c:pt idx="225">
                  <c:v>3820</c:v>
                </c:pt>
                <c:pt idx="226">
                  <c:v>4338</c:v>
                </c:pt>
                <c:pt idx="227">
                  <c:v>4725</c:v>
                </c:pt>
                <c:pt idx="228">
                  <c:v>4694</c:v>
                </c:pt>
                <c:pt idx="229">
                  <c:v>3805</c:v>
                </c:pt>
                <c:pt idx="230">
                  <c:v>4153</c:v>
                </c:pt>
                <c:pt idx="231">
                  <c:v>5191</c:v>
                </c:pt>
                <c:pt idx="232">
                  <c:v>3873</c:v>
                </c:pt>
                <c:pt idx="233">
                  <c:v>4758</c:v>
                </c:pt>
                <c:pt idx="234">
                  <c:v>5895</c:v>
                </c:pt>
                <c:pt idx="235">
                  <c:v>5130</c:v>
                </c:pt>
                <c:pt idx="236">
                  <c:v>3542</c:v>
                </c:pt>
                <c:pt idx="237">
                  <c:v>4661</c:v>
                </c:pt>
                <c:pt idx="238">
                  <c:v>1115</c:v>
                </c:pt>
                <c:pt idx="239">
                  <c:v>4334</c:v>
                </c:pt>
                <c:pt idx="240">
                  <c:v>4634</c:v>
                </c:pt>
                <c:pt idx="241">
                  <c:v>5204</c:v>
                </c:pt>
                <c:pt idx="242">
                  <c:v>5058</c:v>
                </c:pt>
                <c:pt idx="243">
                  <c:v>5115</c:v>
                </c:pt>
                <c:pt idx="244">
                  <c:v>4727</c:v>
                </c:pt>
                <c:pt idx="245">
                  <c:v>4484</c:v>
                </c:pt>
                <c:pt idx="246">
                  <c:v>4940</c:v>
                </c:pt>
                <c:pt idx="247">
                  <c:v>3351</c:v>
                </c:pt>
                <c:pt idx="248">
                  <c:v>2710</c:v>
                </c:pt>
                <c:pt idx="249">
                  <c:v>1996</c:v>
                </c:pt>
                <c:pt idx="250">
                  <c:v>1842</c:v>
                </c:pt>
                <c:pt idx="251">
                  <c:v>3544</c:v>
                </c:pt>
                <c:pt idx="252">
                  <c:v>5345</c:v>
                </c:pt>
                <c:pt idx="253">
                  <c:v>5046</c:v>
                </c:pt>
                <c:pt idx="254">
                  <c:v>4713</c:v>
                </c:pt>
                <c:pt idx="255">
                  <c:v>4763</c:v>
                </c:pt>
                <c:pt idx="256">
                  <c:v>4785</c:v>
                </c:pt>
                <c:pt idx="257">
                  <c:v>3659</c:v>
                </c:pt>
                <c:pt idx="258">
                  <c:v>4760</c:v>
                </c:pt>
                <c:pt idx="259">
                  <c:v>4511</c:v>
                </c:pt>
                <c:pt idx="260">
                  <c:v>4274</c:v>
                </c:pt>
                <c:pt idx="261">
                  <c:v>4539</c:v>
                </c:pt>
                <c:pt idx="262">
                  <c:v>3641</c:v>
                </c:pt>
                <c:pt idx="263">
                  <c:v>4352</c:v>
                </c:pt>
                <c:pt idx="264">
                  <c:v>4795</c:v>
                </c:pt>
                <c:pt idx="265">
                  <c:v>2395</c:v>
                </c:pt>
                <c:pt idx="266">
                  <c:v>5423</c:v>
                </c:pt>
                <c:pt idx="267">
                  <c:v>5010</c:v>
                </c:pt>
                <c:pt idx="268">
                  <c:v>4630</c:v>
                </c:pt>
                <c:pt idx="269">
                  <c:v>4120</c:v>
                </c:pt>
                <c:pt idx="270">
                  <c:v>3907</c:v>
                </c:pt>
                <c:pt idx="271">
                  <c:v>4839</c:v>
                </c:pt>
                <c:pt idx="272">
                  <c:v>5202</c:v>
                </c:pt>
                <c:pt idx="273">
                  <c:v>2429</c:v>
                </c:pt>
                <c:pt idx="274">
                  <c:v>2918</c:v>
                </c:pt>
                <c:pt idx="275">
                  <c:v>3570</c:v>
                </c:pt>
                <c:pt idx="276">
                  <c:v>4456</c:v>
                </c:pt>
                <c:pt idx="277">
                  <c:v>4826</c:v>
                </c:pt>
                <c:pt idx="278">
                  <c:v>4765</c:v>
                </c:pt>
                <c:pt idx="279">
                  <c:v>4985</c:v>
                </c:pt>
                <c:pt idx="280">
                  <c:v>5409</c:v>
                </c:pt>
                <c:pt idx="281">
                  <c:v>5511</c:v>
                </c:pt>
                <c:pt idx="282">
                  <c:v>5117</c:v>
                </c:pt>
                <c:pt idx="283">
                  <c:v>4563</c:v>
                </c:pt>
                <c:pt idx="284">
                  <c:v>2416</c:v>
                </c:pt>
                <c:pt idx="285">
                  <c:v>2913</c:v>
                </c:pt>
                <c:pt idx="286">
                  <c:v>3644</c:v>
                </c:pt>
                <c:pt idx="287">
                  <c:v>5217</c:v>
                </c:pt>
                <c:pt idx="288">
                  <c:v>5041</c:v>
                </c:pt>
                <c:pt idx="289">
                  <c:v>4570</c:v>
                </c:pt>
                <c:pt idx="290">
                  <c:v>4748</c:v>
                </c:pt>
                <c:pt idx="291">
                  <c:v>2424</c:v>
                </c:pt>
                <c:pt idx="292">
                  <c:v>4195</c:v>
                </c:pt>
                <c:pt idx="293">
                  <c:v>4304</c:v>
                </c:pt>
                <c:pt idx="294">
                  <c:v>4308</c:v>
                </c:pt>
                <c:pt idx="295">
                  <c:v>4381</c:v>
                </c:pt>
                <c:pt idx="296">
                  <c:v>4187</c:v>
                </c:pt>
                <c:pt idx="297">
                  <c:v>4687</c:v>
                </c:pt>
                <c:pt idx="298">
                  <c:v>3894</c:v>
                </c:pt>
                <c:pt idx="299">
                  <c:v>2659</c:v>
                </c:pt>
                <c:pt idx="300">
                  <c:v>3747</c:v>
                </c:pt>
                <c:pt idx="301">
                  <c:v>627</c:v>
                </c:pt>
                <c:pt idx="302">
                  <c:v>3331</c:v>
                </c:pt>
                <c:pt idx="303">
                  <c:v>3669</c:v>
                </c:pt>
                <c:pt idx="304">
                  <c:v>4068</c:v>
                </c:pt>
                <c:pt idx="305">
                  <c:v>4186</c:v>
                </c:pt>
                <c:pt idx="306">
                  <c:v>3974</c:v>
                </c:pt>
                <c:pt idx="307">
                  <c:v>4046</c:v>
                </c:pt>
                <c:pt idx="308">
                  <c:v>3926</c:v>
                </c:pt>
                <c:pt idx="309">
                  <c:v>3649</c:v>
                </c:pt>
                <c:pt idx="310">
                  <c:v>4035</c:v>
                </c:pt>
                <c:pt idx="311">
                  <c:v>4205</c:v>
                </c:pt>
                <c:pt idx="312">
                  <c:v>4109</c:v>
                </c:pt>
                <c:pt idx="313">
                  <c:v>2933</c:v>
                </c:pt>
                <c:pt idx="314">
                  <c:v>3368</c:v>
                </c:pt>
                <c:pt idx="315">
                  <c:v>4067</c:v>
                </c:pt>
                <c:pt idx="316">
                  <c:v>3717</c:v>
                </c:pt>
                <c:pt idx="317">
                  <c:v>4486</c:v>
                </c:pt>
                <c:pt idx="318">
                  <c:v>4195</c:v>
                </c:pt>
                <c:pt idx="319">
                  <c:v>1817</c:v>
                </c:pt>
                <c:pt idx="320">
                  <c:v>3053</c:v>
                </c:pt>
                <c:pt idx="321">
                  <c:v>3392</c:v>
                </c:pt>
                <c:pt idx="322">
                  <c:v>3663</c:v>
                </c:pt>
                <c:pt idx="323">
                  <c:v>3520</c:v>
                </c:pt>
                <c:pt idx="324">
                  <c:v>2765</c:v>
                </c:pt>
                <c:pt idx="325">
                  <c:v>1607</c:v>
                </c:pt>
                <c:pt idx="326">
                  <c:v>2566</c:v>
                </c:pt>
                <c:pt idx="327">
                  <c:v>1495</c:v>
                </c:pt>
                <c:pt idx="328">
                  <c:v>2792</c:v>
                </c:pt>
                <c:pt idx="329">
                  <c:v>3068</c:v>
                </c:pt>
                <c:pt idx="330">
                  <c:v>3071</c:v>
                </c:pt>
                <c:pt idx="331">
                  <c:v>3867</c:v>
                </c:pt>
                <c:pt idx="332">
                  <c:v>2914</c:v>
                </c:pt>
                <c:pt idx="333">
                  <c:v>3613</c:v>
                </c:pt>
                <c:pt idx="334">
                  <c:v>3727</c:v>
                </c:pt>
                <c:pt idx="335">
                  <c:v>3940</c:v>
                </c:pt>
                <c:pt idx="336">
                  <c:v>3614</c:v>
                </c:pt>
                <c:pt idx="337">
                  <c:v>3485</c:v>
                </c:pt>
                <c:pt idx="338">
                  <c:v>3811</c:v>
                </c:pt>
                <c:pt idx="339">
                  <c:v>2594</c:v>
                </c:pt>
                <c:pt idx="340">
                  <c:v>705</c:v>
                </c:pt>
                <c:pt idx="341">
                  <c:v>3322</c:v>
                </c:pt>
                <c:pt idx="342">
                  <c:v>3620</c:v>
                </c:pt>
                <c:pt idx="343">
                  <c:v>3190</c:v>
                </c:pt>
                <c:pt idx="344">
                  <c:v>2743</c:v>
                </c:pt>
                <c:pt idx="345">
                  <c:v>3310</c:v>
                </c:pt>
                <c:pt idx="346">
                  <c:v>3523</c:v>
                </c:pt>
                <c:pt idx="347">
                  <c:v>3740</c:v>
                </c:pt>
                <c:pt idx="348">
                  <c:v>3709</c:v>
                </c:pt>
                <c:pt idx="349">
                  <c:v>3577</c:v>
                </c:pt>
                <c:pt idx="350">
                  <c:v>2739</c:v>
                </c:pt>
                <c:pt idx="351">
                  <c:v>2431</c:v>
                </c:pt>
                <c:pt idx="352">
                  <c:v>3403</c:v>
                </c:pt>
                <c:pt idx="353">
                  <c:v>3750</c:v>
                </c:pt>
                <c:pt idx="354">
                  <c:v>2660</c:v>
                </c:pt>
                <c:pt idx="355">
                  <c:v>3068</c:v>
                </c:pt>
                <c:pt idx="356">
                  <c:v>2209</c:v>
                </c:pt>
                <c:pt idx="357">
                  <c:v>1011</c:v>
                </c:pt>
                <c:pt idx="358">
                  <c:v>754</c:v>
                </c:pt>
                <c:pt idx="359">
                  <c:v>1317</c:v>
                </c:pt>
                <c:pt idx="360">
                  <c:v>1162</c:v>
                </c:pt>
                <c:pt idx="361">
                  <c:v>2302</c:v>
                </c:pt>
                <c:pt idx="362">
                  <c:v>2423</c:v>
                </c:pt>
                <c:pt idx="363">
                  <c:v>2999</c:v>
                </c:pt>
                <c:pt idx="364">
                  <c:v>2485</c:v>
                </c:pt>
                <c:pt idx="365">
                  <c:v>2294</c:v>
                </c:pt>
                <c:pt idx="366">
                  <c:v>1951</c:v>
                </c:pt>
                <c:pt idx="367">
                  <c:v>2236</c:v>
                </c:pt>
                <c:pt idx="368">
                  <c:v>2368</c:v>
                </c:pt>
                <c:pt idx="369">
                  <c:v>3272</c:v>
                </c:pt>
                <c:pt idx="370">
                  <c:v>4098</c:v>
                </c:pt>
                <c:pt idx="371">
                  <c:v>4521</c:v>
                </c:pt>
                <c:pt idx="372">
                  <c:v>3425</c:v>
                </c:pt>
                <c:pt idx="373">
                  <c:v>2376</c:v>
                </c:pt>
                <c:pt idx="374">
                  <c:v>3598</c:v>
                </c:pt>
                <c:pt idx="375">
                  <c:v>2177</c:v>
                </c:pt>
                <c:pt idx="376">
                  <c:v>4097</c:v>
                </c:pt>
                <c:pt idx="377">
                  <c:v>3214</c:v>
                </c:pt>
                <c:pt idx="378">
                  <c:v>2493</c:v>
                </c:pt>
                <c:pt idx="379">
                  <c:v>2311</c:v>
                </c:pt>
                <c:pt idx="380">
                  <c:v>2298</c:v>
                </c:pt>
                <c:pt idx="381">
                  <c:v>2935</c:v>
                </c:pt>
                <c:pt idx="382">
                  <c:v>3376</c:v>
                </c:pt>
                <c:pt idx="383">
                  <c:v>3292</c:v>
                </c:pt>
                <c:pt idx="384">
                  <c:v>3163</c:v>
                </c:pt>
                <c:pt idx="385">
                  <c:v>1301</c:v>
                </c:pt>
                <c:pt idx="386">
                  <c:v>1977</c:v>
                </c:pt>
                <c:pt idx="387">
                  <c:v>2432</c:v>
                </c:pt>
                <c:pt idx="388">
                  <c:v>4339</c:v>
                </c:pt>
                <c:pt idx="389">
                  <c:v>4270</c:v>
                </c:pt>
                <c:pt idx="390">
                  <c:v>4075</c:v>
                </c:pt>
                <c:pt idx="391">
                  <c:v>3456</c:v>
                </c:pt>
                <c:pt idx="392">
                  <c:v>4023</c:v>
                </c:pt>
                <c:pt idx="393">
                  <c:v>3243</c:v>
                </c:pt>
                <c:pt idx="394">
                  <c:v>3624</c:v>
                </c:pt>
                <c:pt idx="395">
                  <c:v>4509</c:v>
                </c:pt>
                <c:pt idx="396">
                  <c:v>4579</c:v>
                </c:pt>
                <c:pt idx="397">
                  <c:v>3761</c:v>
                </c:pt>
                <c:pt idx="398">
                  <c:v>4151</c:v>
                </c:pt>
                <c:pt idx="399">
                  <c:v>2832</c:v>
                </c:pt>
                <c:pt idx="400">
                  <c:v>2947</c:v>
                </c:pt>
                <c:pt idx="401">
                  <c:v>3784</c:v>
                </c:pt>
                <c:pt idx="402">
                  <c:v>4375</c:v>
                </c:pt>
                <c:pt idx="403">
                  <c:v>2802</c:v>
                </c:pt>
                <c:pt idx="404">
                  <c:v>3830</c:v>
                </c:pt>
                <c:pt idx="405">
                  <c:v>3831</c:v>
                </c:pt>
                <c:pt idx="406">
                  <c:v>2169</c:v>
                </c:pt>
                <c:pt idx="407">
                  <c:v>1529</c:v>
                </c:pt>
                <c:pt idx="408">
                  <c:v>3422</c:v>
                </c:pt>
                <c:pt idx="409">
                  <c:v>3922</c:v>
                </c:pt>
                <c:pt idx="410">
                  <c:v>4169</c:v>
                </c:pt>
                <c:pt idx="411">
                  <c:v>3005</c:v>
                </c:pt>
                <c:pt idx="412">
                  <c:v>4154</c:v>
                </c:pt>
                <c:pt idx="413">
                  <c:v>4318</c:v>
                </c:pt>
                <c:pt idx="414">
                  <c:v>2689</c:v>
                </c:pt>
                <c:pt idx="415">
                  <c:v>3129</c:v>
                </c:pt>
                <c:pt idx="416">
                  <c:v>3777</c:v>
                </c:pt>
                <c:pt idx="417">
                  <c:v>4773</c:v>
                </c:pt>
                <c:pt idx="418">
                  <c:v>5062</c:v>
                </c:pt>
                <c:pt idx="419">
                  <c:v>3487</c:v>
                </c:pt>
                <c:pt idx="420">
                  <c:v>2732</c:v>
                </c:pt>
                <c:pt idx="421">
                  <c:v>3389</c:v>
                </c:pt>
                <c:pt idx="422">
                  <c:v>4322</c:v>
                </c:pt>
                <c:pt idx="423">
                  <c:v>4363</c:v>
                </c:pt>
                <c:pt idx="424">
                  <c:v>1834</c:v>
                </c:pt>
                <c:pt idx="425">
                  <c:v>4990</c:v>
                </c:pt>
                <c:pt idx="426">
                  <c:v>3194</c:v>
                </c:pt>
                <c:pt idx="427">
                  <c:v>4066</c:v>
                </c:pt>
                <c:pt idx="428">
                  <c:v>3423</c:v>
                </c:pt>
                <c:pt idx="429">
                  <c:v>3333</c:v>
                </c:pt>
                <c:pt idx="430">
                  <c:v>3956</c:v>
                </c:pt>
                <c:pt idx="431">
                  <c:v>4916</c:v>
                </c:pt>
                <c:pt idx="432">
                  <c:v>5382</c:v>
                </c:pt>
                <c:pt idx="433">
                  <c:v>4569</c:v>
                </c:pt>
                <c:pt idx="434">
                  <c:v>4118</c:v>
                </c:pt>
                <c:pt idx="435">
                  <c:v>4911</c:v>
                </c:pt>
                <c:pt idx="436">
                  <c:v>5298</c:v>
                </c:pt>
                <c:pt idx="437">
                  <c:v>5847</c:v>
                </c:pt>
                <c:pt idx="438">
                  <c:v>6312</c:v>
                </c:pt>
                <c:pt idx="439">
                  <c:v>6192</c:v>
                </c:pt>
                <c:pt idx="440">
                  <c:v>4378</c:v>
                </c:pt>
                <c:pt idx="441">
                  <c:v>7836</c:v>
                </c:pt>
                <c:pt idx="442">
                  <c:v>5892</c:v>
                </c:pt>
                <c:pt idx="443">
                  <c:v>6153</c:v>
                </c:pt>
                <c:pt idx="444">
                  <c:v>6093</c:v>
                </c:pt>
                <c:pt idx="445">
                  <c:v>6230</c:v>
                </c:pt>
                <c:pt idx="446">
                  <c:v>6871</c:v>
                </c:pt>
                <c:pt idx="447">
                  <c:v>8362</c:v>
                </c:pt>
                <c:pt idx="448">
                  <c:v>3372</c:v>
                </c:pt>
                <c:pt idx="449">
                  <c:v>4996</c:v>
                </c:pt>
                <c:pt idx="450">
                  <c:v>5558</c:v>
                </c:pt>
                <c:pt idx="451">
                  <c:v>5102</c:v>
                </c:pt>
                <c:pt idx="452">
                  <c:v>5698</c:v>
                </c:pt>
                <c:pt idx="453">
                  <c:v>6133</c:v>
                </c:pt>
                <c:pt idx="454">
                  <c:v>5459</c:v>
                </c:pt>
                <c:pt idx="455">
                  <c:v>6235</c:v>
                </c:pt>
                <c:pt idx="456">
                  <c:v>6041</c:v>
                </c:pt>
                <c:pt idx="457">
                  <c:v>5936</c:v>
                </c:pt>
                <c:pt idx="458">
                  <c:v>6772</c:v>
                </c:pt>
                <c:pt idx="459">
                  <c:v>6436</c:v>
                </c:pt>
                <c:pt idx="460">
                  <c:v>6457</c:v>
                </c:pt>
                <c:pt idx="461">
                  <c:v>6460</c:v>
                </c:pt>
                <c:pt idx="462">
                  <c:v>6857</c:v>
                </c:pt>
                <c:pt idx="463">
                  <c:v>5169</c:v>
                </c:pt>
                <c:pt idx="464">
                  <c:v>5585</c:v>
                </c:pt>
                <c:pt idx="465">
                  <c:v>5918</c:v>
                </c:pt>
                <c:pt idx="466">
                  <c:v>4862</c:v>
                </c:pt>
                <c:pt idx="467">
                  <c:v>5409</c:v>
                </c:pt>
                <c:pt idx="468">
                  <c:v>6398</c:v>
                </c:pt>
                <c:pt idx="469">
                  <c:v>7460</c:v>
                </c:pt>
                <c:pt idx="470">
                  <c:v>7132</c:v>
                </c:pt>
                <c:pt idx="471">
                  <c:v>6370</c:v>
                </c:pt>
                <c:pt idx="472">
                  <c:v>6691</c:v>
                </c:pt>
                <c:pt idx="473">
                  <c:v>4367</c:v>
                </c:pt>
                <c:pt idx="474">
                  <c:v>6565</c:v>
                </c:pt>
                <c:pt idx="475">
                  <c:v>7290</c:v>
                </c:pt>
                <c:pt idx="476">
                  <c:v>6624</c:v>
                </c:pt>
                <c:pt idx="477">
                  <c:v>1027</c:v>
                </c:pt>
                <c:pt idx="478">
                  <c:v>3214</c:v>
                </c:pt>
                <c:pt idx="479">
                  <c:v>5633</c:v>
                </c:pt>
                <c:pt idx="480">
                  <c:v>6196</c:v>
                </c:pt>
                <c:pt idx="481">
                  <c:v>5026</c:v>
                </c:pt>
                <c:pt idx="482">
                  <c:v>6233</c:v>
                </c:pt>
                <c:pt idx="483">
                  <c:v>4220</c:v>
                </c:pt>
                <c:pt idx="484">
                  <c:v>6304</c:v>
                </c:pt>
                <c:pt idx="485">
                  <c:v>5572</c:v>
                </c:pt>
                <c:pt idx="486">
                  <c:v>5740</c:v>
                </c:pt>
                <c:pt idx="487">
                  <c:v>6169</c:v>
                </c:pt>
                <c:pt idx="488">
                  <c:v>6421</c:v>
                </c:pt>
                <c:pt idx="489">
                  <c:v>6296</c:v>
                </c:pt>
                <c:pt idx="490">
                  <c:v>6883</c:v>
                </c:pt>
                <c:pt idx="491">
                  <c:v>6359</c:v>
                </c:pt>
                <c:pt idx="492">
                  <c:v>6273</c:v>
                </c:pt>
                <c:pt idx="493">
                  <c:v>5728</c:v>
                </c:pt>
                <c:pt idx="494">
                  <c:v>4717</c:v>
                </c:pt>
                <c:pt idx="495">
                  <c:v>6572</c:v>
                </c:pt>
                <c:pt idx="496">
                  <c:v>7030</c:v>
                </c:pt>
                <c:pt idx="497">
                  <c:v>7429</c:v>
                </c:pt>
                <c:pt idx="498">
                  <c:v>6118</c:v>
                </c:pt>
                <c:pt idx="499">
                  <c:v>2843</c:v>
                </c:pt>
                <c:pt idx="500">
                  <c:v>5115</c:v>
                </c:pt>
                <c:pt idx="501">
                  <c:v>7424</c:v>
                </c:pt>
                <c:pt idx="502">
                  <c:v>7384</c:v>
                </c:pt>
                <c:pt idx="503">
                  <c:v>7639</c:v>
                </c:pt>
                <c:pt idx="504">
                  <c:v>8294</c:v>
                </c:pt>
                <c:pt idx="505">
                  <c:v>7129</c:v>
                </c:pt>
                <c:pt idx="506">
                  <c:v>4359</c:v>
                </c:pt>
                <c:pt idx="507">
                  <c:v>6073</c:v>
                </c:pt>
                <c:pt idx="508">
                  <c:v>5260</c:v>
                </c:pt>
                <c:pt idx="509">
                  <c:v>6770</c:v>
                </c:pt>
                <c:pt idx="510">
                  <c:v>6734</c:v>
                </c:pt>
                <c:pt idx="511">
                  <c:v>6536</c:v>
                </c:pt>
                <c:pt idx="512">
                  <c:v>6591</c:v>
                </c:pt>
                <c:pt idx="513">
                  <c:v>6043</c:v>
                </c:pt>
                <c:pt idx="514">
                  <c:v>5743</c:v>
                </c:pt>
                <c:pt idx="515">
                  <c:v>6855</c:v>
                </c:pt>
                <c:pt idx="516">
                  <c:v>7338</c:v>
                </c:pt>
                <c:pt idx="517">
                  <c:v>4127</c:v>
                </c:pt>
                <c:pt idx="518">
                  <c:v>8120</c:v>
                </c:pt>
                <c:pt idx="519">
                  <c:v>7641</c:v>
                </c:pt>
                <c:pt idx="520">
                  <c:v>6998</c:v>
                </c:pt>
                <c:pt idx="521">
                  <c:v>7001</c:v>
                </c:pt>
                <c:pt idx="522">
                  <c:v>7055</c:v>
                </c:pt>
                <c:pt idx="523">
                  <c:v>7494</c:v>
                </c:pt>
                <c:pt idx="524">
                  <c:v>7736</c:v>
                </c:pt>
                <c:pt idx="525">
                  <c:v>7498</c:v>
                </c:pt>
                <c:pt idx="526">
                  <c:v>6598</c:v>
                </c:pt>
                <c:pt idx="527">
                  <c:v>6664</c:v>
                </c:pt>
                <c:pt idx="528">
                  <c:v>4972</c:v>
                </c:pt>
                <c:pt idx="529">
                  <c:v>7421</c:v>
                </c:pt>
                <c:pt idx="530">
                  <c:v>7363</c:v>
                </c:pt>
                <c:pt idx="531">
                  <c:v>7665</c:v>
                </c:pt>
                <c:pt idx="532">
                  <c:v>7702</c:v>
                </c:pt>
                <c:pt idx="533">
                  <c:v>6978</c:v>
                </c:pt>
                <c:pt idx="534">
                  <c:v>5099</c:v>
                </c:pt>
                <c:pt idx="535">
                  <c:v>6825</c:v>
                </c:pt>
                <c:pt idx="536">
                  <c:v>6211</c:v>
                </c:pt>
                <c:pt idx="537">
                  <c:v>5905</c:v>
                </c:pt>
                <c:pt idx="538">
                  <c:v>5823</c:v>
                </c:pt>
                <c:pt idx="539">
                  <c:v>7458</c:v>
                </c:pt>
                <c:pt idx="540">
                  <c:v>6891</c:v>
                </c:pt>
                <c:pt idx="541">
                  <c:v>6779</c:v>
                </c:pt>
                <c:pt idx="542">
                  <c:v>7442</c:v>
                </c:pt>
                <c:pt idx="543">
                  <c:v>7335</c:v>
                </c:pt>
                <c:pt idx="544">
                  <c:v>6879</c:v>
                </c:pt>
                <c:pt idx="545">
                  <c:v>5463</c:v>
                </c:pt>
                <c:pt idx="546">
                  <c:v>5687</c:v>
                </c:pt>
                <c:pt idx="547">
                  <c:v>5531</c:v>
                </c:pt>
                <c:pt idx="548">
                  <c:v>6227</c:v>
                </c:pt>
                <c:pt idx="549">
                  <c:v>6660</c:v>
                </c:pt>
                <c:pt idx="550">
                  <c:v>7403</c:v>
                </c:pt>
                <c:pt idx="551">
                  <c:v>6241</c:v>
                </c:pt>
                <c:pt idx="552">
                  <c:v>6207</c:v>
                </c:pt>
                <c:pt idx="553">
                  <c:v>4840</c:v>
                </c:pt>
                <c:pt idx="554">
                  <c:v>4672</c:v>
                </c:pt>
                <c:pt idx="555">
                  <c:v>6569</c:v>
                </c:pt>
                <c:pt idx="556">
                  <c:v>6290</c:v>
                </c:pt>
                <c:pt idx="557">
                  <c:v>7264</c:v>
                </c:pt>
                <c:pt idx="558">
                  <c:v>7446</c:v>
                </c:pt>
                <c:pt idx="559">
                  <c:v>7499</c:v>
                </c:pt>
                <c:pt idx="560">
                  <c:v>6969</c:v>
                </c:pt>
                <c:pt idx="561">
                  <c:v>6031</c:v>
                </c:pt>
                <c:pt idx="562">
                  <c:v>6830</c:v>
                </c:pt>
                <c:pt idx="563">
                  <c:v>6786</c:v>
                </c:pt>
                <c:pt idx="564">
                  <c:v>5713</c:v>
                </c:pt>
                <c:pt idx="565">
                  <c:v>6591</c:v>
                </c:pt>
                <c:pt idx="566">
                  <c:v>5870</c:v>
                </c:pt>
                <c:pt idx="567">
                  <c:v>4459</c:v>
                </c:pt>
                <c:pt idx="568">
                  <c:v>7410</c:v>
                </c:pt>
                <c:pt idx="569">
                  <c:v>6966</c:v>
                </c:pt>
                <c:pt idx="570">
                  <c:v>7592</c:v>
                </c:pt>
                <c:pt idx="571">
                  <c:v>8173</c:v>
                </c:pt>
                <c:pt idx="572">
                  <c:v>6861</c:v>
                </c:pt>
                <c:pt idx="573">
                  <c:v>6904</c:v>
                </c:pt>
                <c:pt idx="574">
                  <c:v>6685</c:v>
                </c:pt>
                <c:pt idx="575">
                  <c:v>6597</c:v>
                </c:pt>
                <c:pt idx="576">
                  <c:v>7105</c:v>
                </c:pt>
                <c:pt idx="577">
                  <c:v>7216</c:v>
                </c:pt>
                <c:pt idx="578">
                  <c:v>7580</c:v>
                </c:pt>
                <c:pt idx="579">
                  <c:v>7261</c:v>
                </c:pt>
                <c:pt idx="580">
                  <c:v>7175</c:v>
                </c:pt>
                <c:pt idx="581">
                  <c:v>6824</c:v>
                </c:pt>
                <c:pt idx="582">
                  <c:v>5464</c:v>
                </c:pt>
                <c:pt idx="583">
                  <c:v>7013</c:v>
                </c:pt>
                <c:pt idx="584">
                  <c:v>7273</c:v>
                </c:pt>
                <c:pt idx="585">
                  <c:v>7534</c:v>
                </c:pt>
                <c:pt idx="586">
                  <c:v>7286</c:v>
                </c:pt>
                <c:pt idx="587">
                  <c:v>5786</c:v>
                </c:pt>
                <c:pt idx="588">
                  <c:v>6299</c:v>
                </c:pt>
                <c:pt idx="589">
                  <c:v>6544</c:v>
                </c:pt>
                <c:pt idx="590">
                  <c:v>6883</c:v>
                </c:pt>
                <c:pt idx="591">
                  <c:v>6784</c:v>
                </c:pt>
                <c:pt idx="592">
                  <c:v>7347</c:v>
                </c:pt>
                <c:pt idx="593">
                  <c:v>7605</c:v>
                </c:pt>
                <c:pt idx="594">
                  <c:v>7148</c:v>
                </c:pt>
                <c:pt idx="595">
                  <c:v>7865</c:v>
                </c:pt>
                <c:pt idx="596">
                  <c:v>4549</c:v>
                </c:pt>
                <c:pt idx="597">
                  <c:v>6530</c:v>
                </c:pt>
                <c:pt idx="598">
                  <c:v>7006</c:v>
                </c:pt>
                <c:pt idx="599">
                  <c:v>7375</c:v>
                </c:pt>
                <c:pt idx="600">
                  <c:v>7765</c:v>
                </c:pt>
                <c:pt idx="601">
                  <c:v>7582</c:v>
                </c:pt>
                <c:pt idx="602">
                  <c:v>6053</c:v>
                </c:pt>
                <c:pt idx="603">
                  <c:v>5255</c:v>
                </c:pt>
                <c:pt idx="604">
                  <c:v>6917</c:v>
                </c:pt>
                <c:pt idx="605">
                  <c:v>7040</c:v>
                </c:pt>
                <c:pt idx="606">
                  <c:v>7697</c:v>
                </c:pt>
                <c:pt idx="607">
                  <c:v>7713</c:v>
                </c:pt>
                <c:pt idx="608">
                  <c:v>7350</c:v>
                </c:pt>
                <c:pt idx="609">
                  <c:v>6140</c:v>
                </c:pt>
                <c:pt idx="610">
                  <c:v>5810</c:v>
                </c:pt>
                <c:pt idx="611">
                  <c:v>6034</c:v>
                </c:pt>
                <c:pt idx="612">
                  <c:v>6864</c:v>
                </c:pt>
                <c:pt idx="613">
                  <c:v>7112</c:v>
                </c:pt>
                <c:pt idx="614">
                  <c:v>6203</c:v>
                </c:pt>
                <c:pt idx="615">
                  <c:v>7504</c:v>
                </c:pt>
                <c:pt idx="616">
                  <c:v>5976</c:v>
                </c:pt>
                <c:pt idx="617">
                  <c:v>8227</c:v>
                </c:pt>
                <c:pt idx="618">
                  <c:v>7525</c:v>
                </c:pt>
                <c:pt idx="619">
                  <c:v>7767</c:v>
                </c:pt>
                <c:pt idx="620">
                  <c:v>7870</c:v>
                </c:pt>
                <c:pt idx="621">
                  <c:v>7804</c:v>
                </c:pt>
                <c:pt idx="622">
                  <c:v>8009</c:v>
                </c:pt>
                <c:pt idx="623">
                  <c:v>8714</c:v>
                </c:pt>
                <c:pt idx="624">
                  <c:v>7333</c:v>
                </c:pt>
                <c:pt idx="625">
                  <c:v>6869</c:v>
                </c:pt>
                <c:pt idx="626">
                  <c:v>4073</c:v>
                </c:pt>
                <c:pt idx="627">
                  <c:v>7591</c:v>
                </c:pt>
                <c:pt idx="628">
                  <c:v>7720</c:v>
                </c:pt>
                <c:pt idx="629">
                  <c:v>8167</c:v>
                </c:pt>
                <c:pt idx="630">
                  <c:v>8395</c:v>
                </c:pt>
                <c:pt idx="631">
                  <c:v>7907</c:v>
                </c:pt>
                <c:pt idx="632">
                  <c:v>7436</c:v>
                </c:pt>
                <c:pt idx="633">
                  <c:v>7538</c:v>
                </c:pt>
                <c:pt idx="634">
                  <c:v>7733</c:v>
                </c:pt>
                <c:pt idx="635">
                  <c:v>7393</c:v>
                </c:pt>
                <c:pt idx="636">
                  <c:v>7415</c:v>
                </c:pt>
                <c:pt idx="637">
                  <c:v>8555</c:v>
                </c:pt>
                <c:pt idx="638">
                  <c:v>6889</c:v>
                </c:pt>
                <c:pt idx="639">
                  <c:v>6778</c:v>
                </c:pt>
                <c:pt idx="640">
                  <c:v>4639</c:v>
                </c:pt>
                <c:pt idx="641">
                  <c:v>7572</c:v>
                </c:pt>
                <c:pt idx="642">
                  <c:v>7328</c:v>
                </c:pt>
                <c:pt idx="643">
                  <c:v>8156</c:v>
                </c:pt>
                <c:pt idx="644">
                  <c:v>7965</c:v>
                </c:pt>
                <c:pt idx="645">
                  <c:v>3510</c:v>
                </c:pt>
                <c:pt idx="646">
                  <c:v>5478</c:v>
                </c:pt>
                <c:pt idx="647">
                  <c:v>6392</c:v>
                </c:pt>
                <c:pt idx="648">
                  <c:v>7691</c:v>
                </c:pt>
                <c:pt idx="649">
                  <c:v>7570</c:v>
                </c:pt>
                <c:pt idx="650">
                  <c:v>7282</c:v>
                </c:pt>
                <c:pt idx="651">
                  <c:v>7109</c:v>
                </c:pt>
                <c:pt idx="652">
                  <c:v>6639</c:v>
                </c:pt>
                <c:pt idx="653">
                  <c:v>5875</c:v>
                </c:pt>
                <c:pt idx="654">
                  <c:v>7534</c:v>
                </c:pt>
                <c:pt idx="655">
                  <c:v>7461</c:v>
                </c:pt>
                <c:pt idx="656">
                  <c:v>7509</c:v>
                </c:pt>
                <c:pt idx="657">
                  <c:v>5424</c:v>
                </c:pt>
                <c:pt idx="658">
                  <c:v>8090</c:v>
                </c:pt>
                <c:pt idx="659">
                  <c:v>6824</c:v>
                </c:pt>
                <c:pt idx="660">
                  <c:v>7058</c:v>
                </c:pt>
                <c:pt idx="661">
                  <c:v>7466</c:v>
                </c:pt>
                <c:pt idx="662">
                  <c:v>7693</c:v>
                </c:pt>
                <c:pt idx="663">
                  <c:v>7359</c:v>
                </c:pt>
                <c:pt idx="664">
                  <c:v>7444</c:v>
                </c:pt>
                <c:pt idx="665">
                  <c:v>7852</c:v>
                </c:pt>
                <c:pt idx="666">
                  <c:v>4459</c:v>
                </c:pt>
                <c:pt idx="667">
                  <c:v>22</c:v>
                </c:pt>
                <c:pt idx="668">
                  <c:v>1096</c:v>
                </c:pt>
                <c:pt idx="669">
                  <c:v>5566</c:v>
                </c:pt>
                <c:pt idx="670">
                  <c:v>5986</c:v>
                </c:pt>
                <c:pt idx="671">
                  <c:v>5847</c:v>
                </c:pt>
                <c:pt idx="672">
                  <c:v>5138</c:v>
                </c:pt>
                <c:pt idx="673">
                  <c:v>5107</c:v>
                </c:pt>
                <c:pt idx="674">
                  <c:v>5259</c:v>
                </c:pt>
                <c:pt idx="675">
                  <c:v>5686</c:v>
                </c:pt>
                <c:pt idx="676">
                  <c:v>5035</c:v>
                </c:pt>
                <c:pt idx="677">
                  <c:v>5315</c:v>
                </c:pt>
                <c:pt idx="678">
                  <c:v>5992</c:v>
                </c:pt>
                <c:pt idx="679">
                  <c:v>6536</c:v>
                </c:pt>
                <c:pt idx="680">
                  <c:v>6852</c:v>
                </c:pt>
                <c:pt idx="681">
                  <c:v>6269</c:v>
                </c:pt>
                <c:pt idx="682">
                  <c:v>4094</c:v>
                </c:pt>
                <c:pt idx="683">
                  <c:v>5495</c:v>
                </c:pt>
                <c:pt idx="684">
                  <c:v>5445</c:v>
                </c:pt>
                <c:pt idx="685">
                  <c:v>5698</c:v>
                </c:pt>
                <c:pt idx="686">
                  <c:v>5629</c:v>
                </c:pt>
                <c:pt idx="687">
                  <c:v>4669</c:v>
                </c:pt>
                <c:pt idx="688">
                  <c:v>5499</c:v>
                </c:pt>
                <c:pt idx="689">
                  <c:v>5634</c:v>
                </c:pt>
                <c:pt idx="690">
                  <c:v>5146</c:v>
                </c:pt>
                <c:pt idx="691">
                  <c:v>2425</c:v>
                </c:pt>
                <c:pt idx="692">
                  <c:v>3910</c:v>
                </c:pt>
                <c:pt idx="693">
                  <c:v>2277</c:v>
                </c:pt>
                <c:pt idx="694">
                  <c:v>2424</c:v>
                </c:pt>
                <c:pt idx="695">
                  <c:v>5087</c:v>
                </c:pt>
                <c:pt idx="696">
                  <c:v>3959</c:v>
                </c:pt>
                <c:pt idx="697">
                  <c:v>5260</c:v>
                </c:pt>
                <c:pt idx="698">
                  <c:v>5323</c:v>
                </c:pt>
                <c:pt idx="699">
                  <c:v>5668</c:v>
                </c:pt>
                <c:pt idx="700">
                  <c:v>5191</c:v>
                </c:pt>
                <c:pt idx="701">
                  <c:v>4649</c:v>
                </c:pt>
                <c:pt idx="702">
                  <c:v>6234</c:v>
                </c:pt>
                <c:pt idx="703">
                  <c:v>6606</c:v>
                </c:pt>
                <c:pt idx="704">
                  <c:v>5729</c:v>
                </c:pt>
                <c:pt idx="705">
                  <c:v>5375</c:v>
                </c:pt>
                <c:pt idx="706">
                  <c:v>5008</c:v>
                </c:pt>
                <c:pt idx="707">
                  <c:v>5582</c:v>
                </c:pt>
                <c:pt idx="708">
                  <c:v>3228</c:v>
                </c:pt>
                <c:pt idx="709">
                  <c:v>5170</c:v>
                </c:pt>
                <c:pt idx="710">
                  <c:v>5501</c:v>
                </c:pt>
                <c:pt idx="711">
                  <c:v>5319</c:v>
                </c:pt>
                <c:pt idx="712">
                  <c:v>5532</c:v>
                </c:pt>
                <c:pt idx="713">
                  <c:v>5611</c:v>
                </c:pt>
                <c:pt idx="714">
                  <c:v>5047</c:v>
                </c:pt>
                <c:pt idx="715">
                  <c:v>3786</c:v>
                </c:pt>
                <c:pt idx="716">
                  <c:v>4585</c:v>
                </c:pt>
                <c:pt idx="717">
                  <c:v>5557</c:v>
                </c:pt>
                <c:pt idx="718">
                  <c:v>5267</c:v>
                </c:pt>
                <c:pt idx="719">
                  <c:v>4128</c:v>
                </c:pt>
                <c:pt idx="720">
                  <c:v>3623</c:v>
                </c:pt>
                <c:pt idx="721">
                  <c:v>1749</c:v>
                </c:pt>
                <c:pt idx="722">
                  <c:v>1787</c:v>
                </c:pt>
                <c:pt idx="723">
                  <c:v>920</c:v>
                </c:pt>
                <c:pt idx="724">
                  <c:v>1013</c:v>
                </c:pt>
                <c:pt idx="725">
                  <c:v>441</c:v>
                </c:pt>
                <c:pt idx="726">
                  <c:v>2114</c:v>
                </c:pt>
                <c:pt idx="727">
                  <c:v>3095</c:v>
                </c:pt>
                <c:pt idx="728">
                  <c:v>1341</c:v>
                </c:pt>
                <c:pt idx="729">
                  <c:v>1796</c:v>
                </c:pt>
                <c:pt idx="730">
                  <c:v>2729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E8-D94A-993C-57967F406A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4705072"/>
        <c:axId val="824232160"/>
      </c:scatterChart>
      <c:valAx>
        <c:axId val="824705072"/>
        <c:scaling>
          <c:orientation val="minMax"/>
          <c:min val="1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4232160"/>
        <c:crosses val="autoZero"/>
        <c:crossBetween val="midCat"/>
      </c:valAx>
      <c:valAx>
        <c:axId val="82423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Users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47050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 of Temperature and Total</a:t>
            </a:r>
            <a:r>
              <a:rPr lang="en-US" baseline="0"/>
              <a:t>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daily_bike_data!$O$1</c:f>
              <c:strCache>
                <c:ptCount val="1"/>
                <c:pt idx="0">
                  <c:v>cnt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daily_bike_data!$O$2:$O$732</c:f>
              <c:numCache>
                <c:formatCode>General</c:formatCode>
                <c:ptCount val="731"/>
                <c:pt idx="0">
                  <c:v>985</c:v>
                </c:pt>
                <c:pt idx="1">
                  <c:v>801</c:v>
                </c:pt>
                <c:pt idx="2">
                  <c:v>1349</c:v>
                </c:pt>
                <c:pt idx="3">
                  <c:v>1562</c:v>
                </c:pt>
                <c:pt idx="4">
                  <c:v>1600</c:v>
                </c:pt>
                <c:pt idx="5">
                  <c:v>1606</c:v>
                </c:pt>
                <c:pt idx="6">
                  <c:v>1510</c:v>
                </c:pt>
                <c:pt idx="7">
                  <c:v>959</c:v>
                </c:pt>
                <c:pt idx="8">
                  <c:v>822</c:v>
                </c:pt>
                <c:pt idx="9">
                  <c:v>1321</c:v>
                </c:pt>
                <c:pt idx="10">
                  <c:v>1263</c:v>
                </c:pt>
                <c:pt idx="11">
                  <c:v>1162</c:v>
                </c:pt>
                <c:pt idx="12">
                  <c:v>1406</c:v>
                </c:pt>
                <c:pt idx="13">
                  <c:v>1421</c:v>
                </c:pt>
                <c:pt idx="14">
                  <c:v>1248</c:v>
                </c:pt>
                <c:pt idx="15">
                  <c:v>1204</c:v>
                </c:pt>
                <c:pt idx="16">
                  <c:v>1000</c:v>
                </c:pt>
                <c:pt idx="17">
                  <c:v>683</c:v>
                </c:pt>
                <c:pt idx="18">
                  <c:v>1650</c:v>
                </c:pt>
                <c:pt idx="19">
                  <c:v>1927</c:v>
                </c:pt>
                <c:pt idx="20">
                  <c:v>1543</c:v>
                </c:pt>
                <c:pt idx="21">
                  <c:v>981</c:v>
                </c:pt>
                <c:pt idx="22">
                  <c:v>986</c:v>
                </c:pt>
                <c:pt idx="23">
                  <c:v>1416</c:v>
                </c:pt>
                <c:pt idx="24">
                  <c:v>1985</c:v>
                </c:pt>
                <c:pt idx="25">
                  <c:v>506</c:v>
                </c:pt>
                <c:pt idx="26">
                  <c:v>431</c:v>
                </c:pt>
                <c:pt idx="27">
                  <c:v>1167</c:v>
                </c:pt>
                <c:pt idx="28">
                  <c:v>1098</c:v>
                </c:pt>
                <c:pt idx="29">
                  <c:v>1096</c:v>
                </c:pt>
                <c:pt idx="30">
                  <c:v>1501</c:v>
                </c:pt>
                <c:pt idx="31">
                  <c:v>1360</c:v>
                </c:pt>
                <c:pt idx="32">
                  <c:v>1526</c:v>
                </c:pt>
                <c:pt idx="33">
                  <c:v>1550</c:v>
                </c:pt>
                <c:pt idx="34">
                  <c:v>1708</c:v>
                </c:pt>
                <c:pt idx="35">
                  <c:v>1005</c:v>
                </c:pt>
                <c:pt idx="36">
                  <c:v>1623</c:v>
                </c:pt>
                <c:pt idx="37">
                  <c:v>1712</c:v>
                </c:pt>
                <c:pt idx="38">
                  <c:v>1530</c:v>
                </c:pt>
                <c:pt idx="39">
                  <c:v>1605</c:v>
                </c:pt>
                <c:pt idx="40">
                  <c:v>1538</c:v>
                </c:pt>
                <c:pt idx="41">
                  <c:v>1746</c:v>
                </c:pt>
                <c:pt idx="42">
                  <c:v>1472</c:v>
                </c:pt>
                <c:pt idx="43">
                  <c:v>1589</c:v>
                </c:pt>
                <c:pt idx="44">
                  <c:v>1913</c:v>
                </c:pt>
                <c:pt idx="45">
                  <c:v>1815</c:v>
                </c:pt>
                <c:pt idx="46">
                  <c:v>2115</c:v>
                </c:pt>
                <c:pt idx="47">
                  <c:v>2475</c:v>
                </c:pt>
                <c:pt idx="48">
                  <c:v>2927</c:v>
                </c:pt>
                <c:pt idx="49">
                  <c:v>1635</c:v>
                </c:pt>
                <c:pt idx="50">
                  <c:v>1812</c:v>
                </c:pt>
                <c:pt idx="51">
                  <c:v>1107</c:v>
                </c:pt>
                <c:pt idx="52">
                  <c:v>1450</c:v>
                </c:pt>
                <c:pt idx="53">
                  <c:v>1917</c:v>
                </c:pt>
                <c:pt idx="54">
                  <c:v>1807</c:v>
                </c:pt>
                <c:pt idx="55">
                  <c:v>1461</c:v>
                </c:pt>
                <c:pt idx="56">
                  <c:v>1969</c:v>
                </c:pt>
                <c:pt idx="57">
                  <c:v>2402</c:v>
                </c:pt>
                <c:pt idx="58">
                  <c:v>1446</c:v>
                </c:pt>
                <c:pt idx="59">
                  <c:v>1851</c:v>
                </c:pt>
                <c:pt idx="60">
                  <c:v>2134</c:v>
                </c:pt>
                <c:pt idx="61">
                  <c:v>1685</c:v>
                </c:pt>
                <c:pt idx="62">
                  <c:v>1944</c:v>
                </c:pt>
                <c:pt idx="63">
                  <c:v>2077</c:v>
                </c:pt>
                <c:pt idx="64">
                  <c:v>605</c:v>
                </c:pt>
                <c:pt idx="65">
                  <c:v>1872</c:v>
                </c:pt>
                <c:pt idx="66">
                  <c:v>2133</c:v>
                </c:pt>
                <c:pt idx="67">
                  <c:v>1891</c:v>
                </c:pt>
                <c:pt idx="68">
                  <c:v>623</c:v>
                </c:pt>
                <c:pt idx="69">
                  <c:v>1977</c:v>
                </c:pt>
                <c:pt idx="70">
                  <c:v>2132</c:v>
                </c:pt>
                <c:pt idx="71">
                  <c:v>2417</c:v>
                </c:pt>
                <c:pt idx="72">
                  <c:v>2046</c:v>
                </c:pt>
                <c:pt idx="73">
                  <c:v>2056</c:v>
                </c:pt>
                <c:pt idx="74">
                  <c:v>2192</c:v>
                </c:pt>
                <c:pt idx="75">
                  <c:v>2744</c:v>
                </c:pt>
                <c:pt idx="76">
                  <c:v>3239</c:v>
                </c:pt>
                <c:pt idx="77">
                  <c:v>3117</c:v>
                </c:pt>
                <c:pt idx="78">
                  <c:v>2471</c:v>
                </c:pt>
                <c:pt idx="79">
                  <c:v>2077</c:v>
                </c:pt>
                <c:pt idx="80">
                  <c:v>2703</c:v>
                </c:pt>
                <c:pt idx="81">
                  <c:v>2121</c:v>
                </c:pt>
                <c:pt idx="82">
                  <c:v>1865</c:v>
                </c:pt>
                <c:pt idx="83">
                  <c:v>2210</c:v>
                </c:pt>
                <c:pt idx="84">
                  <c:v>2496</c:v>
                </c:pt>
                <c:pt idx="85">
                  <c:v>1693</c:v>
                </c:pt>
                <c:pt idx="86">
                  <c:v>2028</c:v>
                </c:pt>
                <c:pt idx="87">
                  <c:v>2425</c:v>
                </c:pt>
                <c:pt idx="88">
                  <c:v>1536</c:v>
                </c:pt>
                <c:pt idx="89">
                  <c:v>1685</c:v>
                </c:pt>
                <c:pt idx="90">
                  <c:v>2227</c:v>
                </c:pt>
                <c:pt idx="91">
                  <c:v>2252</c:v>
                </c:pt>
                <c:pt idx="92">
                  <c:v>3249</c:v>
                </c:pt>
                <c:pt idx="93">
                  <c:v>3115</c:v>
                </c:pt>
                <c:pt idx="94">
                  <c:v>1795</c:v>
                </c:pt>
                <c:pt idx="95">
                  <c:v>2808</c:v>
                </c:pt>
                <c:pt idx="96">
                  <c:v>3141</c:v>
                </c:pt>
                <c:pt idx="97">
                  <c:v>1471</c:v>
                </c:pt>
                <c:pt idx="98">
                  <c:v>2455</c:v>
                </c:pt>
                <c:pt idx="99">
                  <c:v>2895</c:v>
                </c:pt>
                <c:pt idx="100">
                  <c:v>3348</c:v>
                </c:pt>
                <c:pt idx="101">
                  <c:v>2034</c:v>
                </c:pt>
                <c:pt idx="102">
                  <c:v>2162</c:v>
                </c:pt>
                <c:pt idx="103">
                  <c:v>3267</c:v>
                </c:pt>
                <c:pt idx="104">
                  <c:v>3126</c:v>
                </c:pt>
                <c:pt idx="105">
                  <c:v>795</c:v>
                </c:pt>
                <c:pt idx="106">
                  <c:v>3744</c:v>
                </c:pt>
                <c:pt idx="107">
                  <c:v>3429</c:v>
                </c:pt>
                <c:pt idx="108">
                  <c:v>3204</c:v>
                </c:pt>
                <c:pt idx="109">
                  <c:v>3944</c:v>
                </c:pt>
                <c:pt idx="110">
                  <c:v>4189</c:v>
                </c:pt>
                <c:pt idx="111">
                  <c:v>1683</c:v>
                </c:pt>
                <c:pt idx="112">
                  <c:v>4036</c:v>
                </c:pt>
                <c:pt idx="113">
                  <c:v>4191</c:v>
                </c:pt>
                <c:pt idx="114">
                  <c:v>4073</c:v>
                </c:pt>
                <c:pt idx="115">
                  <c:v>4400</c:v>
                </c:pt>
                <c:pt idx="116">
                  <c:v>3872</c:v>
                </c:pt>
                <c:pt idx="117">
                  <c:v>4058</c:v>
                </c:pt>
                <c:pt idx="118">
                  <c:v>4595</c:v>
                </c:pt>
                <c:pt idx="119">
                  <c:v>5312</c:v>
                </c:pt>
                <c:pt idx="120">
                  <c:v>3351</c:v>
                </c:pt>
                <c:pt idx="121">
                  <c:v>4401</c:v>
                </c:pt>
                <c:pt idx="122">
                  <c:v>4451</c:v>
                </c:pt>
                <c:pt idx="123">
                  <c:v>2633</c:v>
                </c:pt>
                <c:pt idx="124">
                  <c:v>4433</c:v>
                </c:pt>
                <c:pt idx="125">
                  <c:v>4608</c:v>
                </c:pt>
                <c:pt idx="126">
                  <c:v>4714</c:v>
                </c:pt>
                <c:pt idx="127">
                  <c:v>4333</c:v>
                </c:pt>
                <c:pt idx="128">
                  <c:v>4362</c:v>
                </c:pt>
                <c:pt idx="129">
                  <c:v>4803</c:v>
                </c:pt>
                <c:pt idx="130">
                  <c:v>4182</c:v>
                </c:pt>
                <c:pt idx="131">
                  <c:v>4864</c:v>
                </c:pt>
                <c:pt idx="132">
                  <c:v>4105</c:v>
                </c:pt>
                <c:pt idx="133">
                  <c:v>3409</c:v>
                </c:pt>
                <c:pt idx="134">
                  <c:v>4553</c:v>
                </c:pt>
                <c:pt idx="135">
                  <c:v>3958</c:v>
                </c:pt>
                <c:pt idx="136">
                  <c:v>4123</c:v>
                </c:pt>
                <c:pt idx="137">
                  <c:v>3855</c:v>
                </c:pt>
                <c:pt idx="138">
                  <c:v>4575</c:v>
                </c:pt>
                <c:pt idx="139">
                  <c:v>4917</c:v>
                </c:pt>
                <c:pt idx="140">
                  <c:v>5805</c:v>
                </c:pt>
                <c:pt idx="141">
                  <c:v>4660</c:v>
                </c:pt>
                <c:pt idx="142">
                  <c:v>4274</c:v>
                </c:pt>
                <c:pt idx="143">
                  <c:v>4492</c:v>
                </c:pt>
                <c:pt idx="144">
                  <c:v>4978</c:v>
                </c:pt>
                <c:pt idx="145">
                  <c:v>4677</c:v>
                </c:pt>
                <c:pt idx="146">
                  <c:v>4679</c:v>
                </c:pt>
                <c:pt idx="147">
                  <c:v>4758</c:v>
                </c:pt>
                <c:pt idx="148">
                  <c:v>4788</c:v>
                </c:pt>
                <c:pt idx="149">
                  <c:v>4098</c:v>
                </c:pt>
                <c:pt idx="150">
                  <c:v>3982</c:v>
                </c:pt>
                <c:pt idx="151">
                  <c:v>3974</c:v>
                </c:pt>
                <c:pt idx="152">
                  <c:v>4968</c:v>
                </c:pt>
                <c:pt idx="153">
                  <c:v>5312</c:v>
                </c:pt>
                <c:pt idx="154">
                  <c:v>5342</c:v>
                </c:pt>
                <c:pt idx="155">
                  <c:v>4906</c:v>
                </c:pt>
                <c:pt idx="156">
                  <c:v>4548</c:v>
                </c:pt>
                <c:pt idx="157">
                  <c:v>4833</c:v>
                </c:pt>
                <c:pt idx="158">
                  <c:v>4401</c:v>
                </c:pt>
                <c:pt idx="159">
                  <c:v>3915</c:v>
                </c:pt>
                <c:pt idx="160">
                  <c:v>4586</c:v>
                </c:pt>
                <c:pt idx="161">
                  <c:v>4966</c:v>
                </c:pt>
                <c:pt idx="162">
                  <c:v>4460</c:v>
                </c:pt>
                <c:pt idx="163">
                  <c:v>5020</c:v>
                </c:pt>
                <c:pt idx="164">
                  <c:v>4891</c:v>
                </c:pt>
                <c:pt idx="165">
                  <c:v>5180</c:v>
                </c:pt>
                <c:pt idx="166">
                  <c:v>3767</c:v>
                </c:pt>
                <c:pt idx="167">
                  <c:v>4844</c:v>
                </c:pt>
                <c:pt idx="168">
                  <c:v>5119</c:v>
                </c:pt>
                <c:pt idx="169">
                  <c:v>4744</c:v>
                </c:pt>
                <c:pt idx="170">
                  <c:v>4010</c:v>
                </c:pt>
                <c:pt idx="171">
                  <c:v>4835</c:v>
                </c:pt>
                <c:pt idx="172">
                  <c:v>4507</c:v>
                </c:pt>
                <c:pt idx="173">
                  <c:v>4790</c:v>
                </c:pt>
                <c:pt idx="174">
                  <c:v>4991</c:v>
                </c:pt>
                <c:pt idx="175">
                  <c:v>5202</c:v>
                </c:pt>
                <c:pt idx="176">
                  <c:v>5305</c:v>
                </c:pt>
                <c:pt idx="177">
                  <c:v>4708</c:v>
                </c:pt>
                <c:pt idx="178">
                  <c:v>4648</c:v>
                </c:pt>
                <c:pt idx="179">
                  <c:v>5225</c:v>
                </c:pt>
                <c:pt idx="180">
                  <c:v>5515</c:v>
                </c:pt>
                <c:pt idx="181">
                  <c:v>5362</c:v>
                </c:pt>
                <c:pt idx="182">
                  <c:v>5119</c:v>
                </c:pt>
                <c:pt idx="183">
                  <c:v>4649</c:v>
                </c:pt>
                <c:pt idx="184">
                  <c:v>6043</c:v>
                </c:pt>
                <c:pt idx="185">
                  <c:v>4665</c:v>
                </c:pt>
                <c:pt idx="186">
                  <c:v>4629</c:v>
                </c:pt>
                <c:pt idx="187">
                  <c:v>4592</c:v>
                </c:pt>
                <c:pt idx="188">
                  <c:v>4040</c:v>
                </c:pt>
                <c:pt idx="189">
                  <c:v>5336</c:v>
                </c:pt>
                <c:pt idx="190">
                  <c:v>4881</c:v>
                </c:pt>
                <c:pt idx="191">
                  <c:v>4086</c:v>
                </c:pt>
                <c:pt idx="192">
                  <c:v>4258</c:v>
                </c:pt>
                <c:pt idx="193">
                  <c:v>4342</c:v>
                </c:pt>
                <c:pt idx="194">
                  <c:v>5084</c:v>
                </c:pt>
                <c:pt idx="195">
                  <c:v>5538</c:v>
                </c:pt>
                <c:pt idx="196">
                  <c:v>5923</c:v>
                </c:pt>
                <c:pt idx="197">
                  <c:v>5302</c:v>
                </c:pt>
                <c:pt idx="198">
                  <c:v>4458</c:v>
                </c:pt>
                <c:pt idx="199">
                  <c:v>4541</c:v>
                </c:pt>
                <c:pt idx="200">
                  <c:v>4332</c:v>
                </c:pt>
                <c:pt idx="201">
                  <c:v>3784</c:v>
                </c:pt>
                <c:pt idx="202">
                  <c:v>3387</c:v>
                </c:pt>
                <c:pt idx="203">
                  <c:v>3285</c:v>
                </c:pt>
                <c:pt idx="204">
                  <c:v>3606</c:v>
                </c:pt>
                <c:pt idx="205">
                  <c:v>3840</c:v>
                </c:pt>
                <c:pt idx="206">
                  <c:v>4590</c:v>
                </c:pt>
                <c:pt idx="207">
                  <c:v>4656</c:v>
                </c:pt>
                <c:pt idx="208">
                  <c:v>4390</c:v>
                </c:pt>
                <c:pt idx="209">
                  <c:v>3846</c:v>
                </c:pt>
                <c:pt idx="210">
                  <c:v>4475</c:v>
                </c:pt>
                <c:pt idx="211">
                  <c:v>4302</c:v>
                </c:pt>
                <c:pt idx="212">
                  <c:v>4266</c:v>
                </c:pt>
                <c:pt idx="213">
                  <c:v>4845</c:v>
                </c:pt>
                <c:pt idx="214">
                  <c:v>3574</c:v>
                </c:pt>
                <c:pt idx="215">
                  <c:v>4576</c:v>
                </c:pt>
                <c:pt idx="216">
                  <c:v>4866</c:v>
                </c:pt>
                <c:pt idx="217">
                  <c:v>4294</c:v>
                </c:pt>
                <c:pt idx="218">
                  <c:v>3785</c:v>
                </c:pt>
                <c:pt idx="219">
                  <c:v>4326</c:v>
                </c:pt>
                <c:pt idx="220">
                  <c:v>4602</c:v>
                </c:pt>
                <c:pt idx="221">
                  <c:v>4780</c:v>
                </c:pt>
                <c:pt idx="222">
                  <c:v>4792</c:v>
                </c:pt>
                <c:pt idx="223">
                  <c:v>4905</c:v>
                </c:pt>
                <c:pt idx="224">
                  <c:v>4150</c:v>
                </c:pt>
                <c:pt idx="225">
                  <c:v>3820</c:v>
                </c:pt>
                <c:pt idx="226">
                  <c:v>4338</c:v>
                </c:pt>
                <c:pt idx="227">
                  <c:v>4725</c:v>
                </c:pt>
                <c:pt idx="228">
                  <c:v>4694</c:v>
                </c:pt>
                <c:pt idx="229">
                  <c:v>3805</c:v>
                </c:pt>
                <c:pt idx="230">
                  <c:v>4153</c:v>
                </c:pt>
                <c:pt idx="231">
                  <c:v>5191</c:v>
                </c:pt>
                <c:pt idx="232">
                  <c:v>3873</c:v>
                </c:pt>
                <c:pt idx="233">
                  <c:v>4758</c:v>
                </c:pt>
                <c:pt idx="234">
                  <c:v>5895</c:v>
                </c:pt>
                <c:pt idx="235">
                  <c:v>5130</c:v>
                </c:pt>
                <c:pt idx="236">
                  <c:v>3542</c:v>
                </c:pt>
                <c:pt idx="237">
                  <c:v>4661</c:v>
                </c:pt>
                <c:pt idx="238">
                  <c:v>1115</c:v>
                </c:pt>
                <c:pt idx="239">
                  <c:v>4334</c:v>
                </c:pt>
                <c:pt idx="240">
                  <c:v>4634</c:v>
                </c:pt>
                <c:pt idx="241">
                  <c:v>5204</c:v>
                </c:pt>
                <c:pt idx="242">
                  <c:v>5058</c:v>
                </c:pt>
                <c:pt idx="243">
                  <c:v>5115</c:v>
                </c:pt>
                <c:pt idx="244">
                  <c:v>4727</c:v>
                </c:pt>
                <c:pt idx="245">
                  <c:v>4484</c:v>
                </c:pt>
                <c:pt idx="246">
                  <c:v>4940</c:v>
                </c:pt>
                <c:pt idx="247">
                  <c:v>3351</c:v>
                </c:pt>
                <c:pt idx="248">
                  <c:v>2710</c:v>
                </c:pt>
                <c:pt idx="249">
                  <c:v>1996</c:v>
                </c:pt>
                <c:pt idx="250">
                  <c:v>1842</c:v>
                </c:pt>
                <c:pt idx="251">
                  <c:v>3544</c:v>
                </c:pt>
                <c:pt idx="252">
                  <c:v>5345</c:v>
                </c:pt>
                <c:pt idx="253">
                  <c:v>5046</c:v>
                </c:pt>
                <c:pt idx="254">
                  <c:v>4713</c:v>
                </c:pt>
                <c:pt idx="255">
                  <c:v>4763</c:v>
                </c:pt>
                <c:pt idx="256">
                  <c:v>4785</c:v>
                </c:pt>
                <c:pt idx="257">
                  <c:v>3659</c:v>
                </c:pt>
                <c:pt idx="258">
                  <c:v>4760</c:v>
                </c:pt>
                <c:pt idx="259">
                  <c:v>4511</c:v>
                </c:pt>
                <c:pt idx="260">
                  <c:v>4274</c:v>
                </c:pt>
                <c:pt idx="261">
                  <c:v>4539</c:v>
                </c:pt>
                <c:pt idx="262">
                  <c:v>3641</c:v>
                </c:pt>
                <c:pt idx="263">
                  <c:v>4352</c:v>
                </c:pt>
                <c:pt idx="264">
                  <c:v>4795</c:v>
                </c:pt>
                <c:pt idx="265">
                  <c:v>2395</c:v>
                </c:pt>
                <c:pt idx="266">
                  <c:v>5423</c:v>
                </c:pt>
                <c:pt idx="267">
                  <c:v>5010</c:v>
                </c:pt>
                <c:pt idx="268">
                  <c:v>4630</c:v>
                </c:pt>
                <c:pt idx="269">
                  <c:v>4120</c:v>
                </c:pt>
                <c:pt idx="270">
                  <c:v>3907</c:v>
                </c:pt>
                <c:pt idx="271">
                  <c:v>4839</c:v>
                </c:pt>
                <c:pt idx="272">
                  <c:v>5202</c:v>
                </c:pt>
                <c:pt idx="273">
                  <c:v>2429</c:v>
                </c:pt>
                <c:pt idx="274">
                  <c:v>2918</c:v>
                </c:pt>
                <c:pt idx="275">
                  <c:v>3570</c:v>
                </c:pt>
                <c:pt idx="276">
                  <c:v>4456</c:v>
                </c:pt>
                <c:pt idx="277">
                  <c:v>4826</c:v>
                </c:pt>
                <c:pt idx="278">
                  <c:v>4765</c:v>
                </c:pt>
                <c:pt idx="279">
                  <c:v>4985</c:v>
                </c:pt>
                <c:pt idx="280">
                  <c:v>5409</c:v>
                </c:pt>
                <c:pt idx="281">
                  <c:v>5511</c:v>
                </c:pt>
                <c:pt idx="282">
                  <c:v>5117</c:v>
                </c:pt>
                <c:pt idx="283">
                  <c:v>4563</c:v>
                </c:pt>
                <c:pt idx="284">
                  <c:v>2416</c:v>
                </c:pt>
                <c:pt idx="285">
                  <c:v>2913</c:v>
                </c:pt>
                <c:pt idx="286">
                  <c:v>3644</c:v>
                </c:pt>
                <c:pt idx="287">
                  <c:v>5217</c:v>
                </c:pt>
                <c:pt idx="288">
                  <c:v>5041</c:v>
                </c:pt>
                <c:pt idx="289">
                  <c:v>4570</c:v>
                </c:pt>
                <c:pt idx="290">
                  <c:v>4748</c:v>
                </c:pt>
                <c:pt idx="291">
                  <c:v>2424</c:v>
                </c:pt>
                <c:pt idx="292">
                  <c:v>4195</c:v>
                </c:pt>
                <c:pt idx="293">
                  <c:v>4304</c:v>
                </c:pt>
                <c:pt idx="294">
                  <c:v>4308</c:v>
                </c:pt>
                <c:pt idx="295">
                  <c:v>4381</c:v>
                </c:pt>
                <c:pt idx="296">
                  <c:v>4187</c:v>
                </c:pt>
                <c:pt idx="297">
                  <c:v>4687</c:v>
                </c:pt>
                <c:pt idx="298">
                  <c:v>3894</c:v>
                </c:pt>
                <c:pt idx="299">
                  <c:v>2659</c:v>
                </c:pt>
                <c:pt idx="300">
                  <c:v>3747</c:v>
                </c:pt>
                <c:pt idx="301">
                  <c:v>627</c:v>
                </c:pt>
                <c:pt idx="302">
                  <c:v>3331</c:v>
                </c:pt>
                <c:pt idx="303">
                  <c:v>3669</c:v>
                </c:pt>
                <c:pt idx="304">
                  <c:v>4068</c:v>
                </c:pt>
                <c:pt idx="305">
                  <c:v>4186</c:v>
                </c:pt>
                <c:pt idx="306">
                  <c:v>3974</c:v>
                </c:pt>
                <c:pt idx="307">
                  <c:v>4046</c:v>
                </c:pt>
                <c:pt idx="308">
                  <c:v>3926</c:v>
                </c:pt>
                <c:pt idx="309">
                  <c:v>3649</c:v>
                </c:pt>
                <c:pt idx="310">
                  <c:v>4035</c:v>
                </c:pt>
                <c:pt idx="311">
                  <c:v>4205</c:v>
                </c:pt>
                <c:pt idx="312">
                  <c:v>4109</c:v>
                </c:pt>
                <c:pt idx="313">
                  <c:v>2933</c:v>
                </c:pt>
                <c:pt idx="314">
                  <c:v>3368</c:v>
                </c:pt>
                <c:pt idx="315">
                  <c:v>4067</c:v>
                </c:pt>
                <c:pt idx="316">
                  <c:v>3717</c:v>
                </c:pt>
                <c:pt idx="317">
                  <c:v>4486</c:v>
                </c:pt>
                <c:pt idx="318">
                  <c:v>4195</c:v>
                </c:pt>
                <c:pt idx="319">
                  <c:v>1817</c:v>
                </c:pt>
                <c:pt idx="320">
                  <c:v>3053</c:v>
                </c:pt>
                <c:pt idx="321">
                  <c:v>3392</c:v>
                </c:pt>
                <c:pt idx="322">
                  <c:v>3663</c:v>
                </c:pt>
                <c:pt idx="323">
                  <c:v>3520</c:v>
                </c:pt>
                <c:pt idx="324">
                  <c:v>2765</c:v>
                </c:pt>
                <c:pt idx="325">
                  <c:v>1607</c:v>
                </c:pt>
                <c:pt idx="326">
                  <c:v>2566</c:v>
                </c:pt>
                <c:pt idx="327">
                  <c:v>1495</c:v>
                </c:pt>
                <c:pt idx="328">
                  <c:v>2792</c:v>
                </c:pt>
                <c:pt idx="329">
                  <c:v>3068</c:v>
                </c:pt>
                <c:pt idx="330">
                  <c:v>3071</c:v>
                </c:pt>
                <c:pt idx="331">
                  <c:v>3867</c:v>
                </c:pt>
                <c:pt idx="332">
                  <c:v>2914</c:v>
                </c:pt>
                <c:pt idx="333">
                  <c:v>3613</c:v>
                </c:pt>
                <c:pt idx="334">
                  <c:v>3727</c:v>
                </c:pt>
                <c:pt idx="335">
                  <c:v>3940</c:v>
                </c:pt>
                <c:pt idx="336">
                  <c:v>3614</c:v>
                </c:pt>
                <c:pt idx="337">
                  <c:v>3485</c:v>
                </c:pt>
                <c:pt idx="338">
                  <c:v>3811</c:v>
                </c:pt>
                <c:pt idx="339">
                  <c:v>2594</c:v>
                </c:pt>
                <c:pt idx="340">
                  <c:v>705</c:v>
                </c:pt>
                <c:pt idx="341">
                  <c:v>3322</c:v>
                </c:pt>
                <c:pt idx="342">
                  <c:v>3620</c:v>
                </c:pt>
                <c:pt idx="343">
                  <c:v>3190</c:v>
                </c:pt>
                <c:pt idx="344">
                  <c:v>2743</c:v>
                </c:pt>
                <c:pt idx="345">
                  <c:v>3310</c:v>
                </c:pt>
                <c:pt idx="346">
                  <c:v>3523</c:v>
                </c:pt>
                <c:pt idx="347">
                  <c:v>3740</c:v>
                </c:pt>
                <c:pt idx="348">
                  <c:v>3709</c:v>
                </c:pt>
                <c:pt idx="349">
                  <c:v>3577</c:v>
                </c:pt>
                <c:pt idx="350">
                  <c:v>2739</c:v>
                </c:pt>
                <c:pt idx="351">
                  <c:v>2431</c:v>
                </c:pt>
                <c:pt idx="352">
                  <c:v>3403</c:v>
                </c:pt>
                <c:pt idx="353">
                  <c:v>3750</c:v>
                </c:pt>
                <c:pt idx="354">
                  <c:v>2660</c:v>
                </c:pt>
                <c:pt idx="355">
                  <c:v>3068</c:v>
                </c:pt>
                <c:pt idx="356">
                  <c:v>2209</c:v>
                </c:pt>
                <c:pt idx="357">
                  <c:v>1011</c:v>
                </c:pt>
                <c:pt idx="358">
                  <c:v>754</c:v>
                </c:pt>
                <c:pt idx="359">
                  <c:v>1317</c:v>
                </c:pt>
                <c:pt idx="360">
                  <c:v>1162</c:v>
                </c:pt>
                <c:pt idx="361">
                  <c:v>2302</c:v>
                </c:pt>
                <c:pt idx="362">
                  <c:v>2423</c:v>
                </c:pt>
                <c:pt idx="363">
                  <c:v>2999</c:v>
                </c:pt>
                <c:pt idx="364">
                  <c:v>2485</c:v>
                </c:pt>
                <c:pt idx="365">
                  <c:v>2294</c:v>
                </c:pt>
                <c:pt idx="366">
                  <c:v>1951</c:v>
                </c:pt>
                <c:pt idx="367">
                  <c:v>2236</c:v>
                </c:pt>
                <c:pt idx="368">
                  <c:v>2368</c:v>
                </c:pt>
                <c:pt idx="369">
                  <c:v>3272</c:v>
                </c:pt>
                <c:pt idx="370">
                  <c:v>4098</c:v>
                </c:pt>
                <c:pt idx="371">
                  <c:v>4521</c:v>
                </c:pt>
                <c:pt idx="372">
                  <c:v>3425</c:v>
                </c:pt>
                <c:pt idx="373">
                  <c:v>2376</c:v>
                </c:pt>
                <c:pt idx="374">
                  <c:v>3598</c:v>
                </c:pt>
                <c:pt idx="375">
                  <c:v>2177</c:v>
                </c:pt>
                <c:pt idx="376">
                  <c:v>4097</c:v>
                </c:pt>
                <c:pt idx="377">
                  <c:v>3214</c:v>
                </c:pt>
                <c:pt idx="378">
                  <c:v>2493</c:v>
                </c:pt>
                <c:pt idx="379">
                  <c:v>2311</c:v>
                </c:pt>
                <c:pt idx="380">
                  <c:v>2298</c:v>
                </c:pt>
                <c:pt idx="381">
                  <c:v>2935</c:v>
                </c:pt>
                <c:pt idx="382">
                  <c:v>3376</c:v>
                </c:pt>
                <c:pt idx="383">
                  <c:v>3292</c:v>
                </c:pt>
                <c:pt idx="384">
                  <c:v>3163</c:v>
                </c:pt>
                <c:pt idx="385">
                  <c:v>1301</c:v>
                </c:pt>
                <c:pt idx="386">
                  <c:v>1977</c:v>
                </c:pt>
                <c:pt idx="387">
                  <c:v>2432</c:v>
                </c:pt>
                <c:pt idx="388">
                  <c:v>4339</c:v>
                </c:pt>
                <c:pt idx="389">
                  <c:v>4270</c:v>
                </c:pt>
                <c:pt idx="390">
                  <c:v>4075</c:v>
                </c:pt>
                <c:pt idx="391">
                  <c:v>3456</c:v>
                </c:pt>
                <c:pt idx="392">
                  <c:v>4023</c:v>
                </c:pt>
                <c:pt idx="393">
                  <c:v>3243</c:v>
                </c:pt>
                <c:pt idx="394">
                  <c:v>3624</c:v>
                </c:pt>
                <c:pt idx="395">
                  <c:v>4509</c:v>
                </c:pt>
                <c:pt idx="396">
                  <c:v>4579</c:v>
                </c:pt>
                <c:pt idx="397">
                  <c:v>3761</c:v>
                </c:pt>
                <c:pt idx="398">
                  <c:v>4151</c:v>
                </c:pt>
                <c:pt idx="399">
                  <c:v>2832</c:v>
                </c:pt>
                <c:pt idx="400">
                  <c:v>2947</c:v>
                </c:pt>
                <c:pt idx="401">
                  <c:v>3784</c:v>
                </c:pt>
                <c:pt idx="402">
                  <c:v>4375</c:v>
                </c:pt>
                <c:pt idx="403">
                  <c:v>2802</c:v>
                </c:pt>
                <c:pt idx="404">
                  <c:v>3830</c:v>
                </c:pt>
                <c:pt idx="405">
                  <c:v>3831</c:v>
                </c:pt>
                <c:pt idx="406">
                  <c:v>2169</c:v>
                </c:pt>
                <c:pt idx="407">
                  <c:v>1529</c:v>
                </c:pt>
                <c:pt idx="408">
                  <c:v>3422</c:v>
                </c:pt>
                <c:pt idx="409">
                  <c:v>3922</c:v>
                </c:pt>
                <c:pt idx="410">
                  <c:v>4169</c:v>
                </c:pt>
                <c:pt idx="411">
                  <c:v>3005</c:v>
                </c:pt>
                <c:pt idx="412">
                  <c:v>4154</c:v>
                </c:pt>
                <c:pt idx="413">
                  <c:v>4318</c:v>
                </c:pt>
                <c:pt idx="414">
                  <c:v>2689</c:v>
                </c:pt>
                <c:pt idx="415">
                  <c:v>3129</c:v>
                </c:pt>
                <c:pt idx="416">
                  <c:v>3777</c:v>
                </c:pt>
                <c:pt idx="417">
                  <c:v>4773</c:v>
                </c:pt>
                <c:pt idx="418">
                  <c:v>5062</c:v>
                </c:pt>
                <c:pt idx="419">
                  <c:v>3487</c:v>
                </c:pt>
                <c:pt idx="420">
                  <c:v>2732</c:v>
                </c:pt>
                <c:pt idx="421">
                  <c:v>3389</c:v>
                </c:pt>
                <c:pt idx="422">
                  <c:v>4322</c:v>
                </c:pt>
                <c:pt idx="423">
                  <c:v>4363</c:v>
                </c:pt>
                <c:pt idx="424">
                  <c:v>1834</c:v>
                </c:pt>
                <c:pt idx="425">
                  <c:v>4990</c:v>
                </c:pt>
                <c:pt idx="426">
                  <c:v>3194</c:v>
                </c:pt>
                <c:pt idx="427">
                  <c:v>4066</c:v>
                </c:pt>
                <c:pt idx="428">
                  <c:v>3423</c:v>
                </c:pt>
                <c:pt idx="429">
                  <c:v>3333</c:v>
                </c:pt>
                <c:pt idx="430">
                  <c:v>3956</c:v>
                </c:pt>
                <c:pt idx="431">
                  <c:v>4916</c:v>
                </c:pt>
                <c:pt idx="432">
                  <c:v>5382</c:v>
                </c:pt>
                <c:pt idx="433">
                  <c:v>4569</c:v>
                </c:pt>
                <c:pt idx="434">
                  <c:v>4118</c:v>
                </c:pt>
                <c:pt idx="435">
                  <c:v>4911</c:v>
                </c:pt>
                <c:pt idx="436">
                  <c:v>5298</c:v>
                </c:pt>
                <c:pt idx="437">
                  <c:v>5847</c:v>
                </c:pt>
                <c:pt idx="438">
                  <c:v>6312</c:v>
                </c:pt>
                <c:pt idx="439">
                  <c:v>6192</c:v>
                </c:pt>
                <c:pt idx="440">
                  <c:v>4378</c:v>
                </c:pt>
                <c:pt idx="441">
                  <c:v>7836</c:v>
                </c:pt>
                <c:pt idx="442">
                  <c:v>5892</c:v>
                </c:pt>
                <c:pt idx="443">
                  <c:v>6153</c:v>
                </c:pt>
                <c:pt idx="444">
                  <c:v>6093</c:v>
                </c:pt>
                <c:pt idx="445">
                  <c:v>6230</c:v>
                </c:pt>
                <c:pt idx="446">
                  <c:v>6871</c:v>
                </c:pt>
                <c:pt idx="447">
                  <c:v>8362</c:v>
                </c:pt>
                <c:pt idx="448">
                  <c:v>3372</c:v>
                </c:pt>
                <c:pt idx="449">
                  <c:v>4996</c:v>
                </c:pt>
                <c:pt idx="450">
                  <c:v>5558</c:v>
                </c:pt>
                <c:pt idx="451">
                  <c:v>5102</c:v>
                </c:pt>
                <c:pt idx="452">
                  <c:v>5698</c:v>
                </c:pt>
                <c:pt idx="453">
                  <c:v>6133</c:v>
                </c:pt>
                <c:pt idx="454">
                  <c:v>5459</c:v>
                </c:pt>
                <c:pt idx="455">
                  <c:v>6235</c:v>
                </c:pt>
                <c:pt idx="456">
                  <c:v>6041</c:v>
                </c:pt>
                <c:pt idx="457">
                  <c:v>5936</c:v>
                </c:pt>
                <c:pt idx="458">
                  <c:v>6772</c:v>
                </c:pt>
                <c:pt idx="459">
                  <c:v>6436</c:v>
                </c:pt>
                <c:pt idx="460">
                  <c:v>6457</c:v>
                </c:pt>
                <c:pt idx="461">
                  <c:v>6460</c:v>
                </c:pt>
                <c:pt idx="462">
                  <c:v>6857</c:v>
                </c:pt>
                <c:pt idx="463">
                  <c:v>5169</c:v>
                </c:pt>
                <c:pt idx="464">
                  <c:v>5585</c:v>
                </c:pt>
                <c:pt idx="465">
                  <c:v>5918</c:v>
                </c:pt>
                <c:pt idx="466">
                  <c:v>4862</c:v>
                </c:pt>
                <c:pt idx="467">
                  <c:v>5409</c:v>
                </c:pt>
                <c:pt idx="468">
                  <c:v>6398</c:v>
                </c:pt>
                <c:pt idx="469">
                  <c:v>7460</c:v>
                </c:pt>
                <c:pt idx="470">
                  <c:v>7132</c:v>
                </c:pt>
                <c:pt idx="471">
                  <c:v>6370</c:v>
                </c:pt>
                <c:pt idx="472">
                  <c:v>6691</c:v>
                </c:pt>
                <c:pt idx="473">
                  <c:v>4367</c:v>
                </c:pt>
                <c:pt idx="474">
                  <c:v>6565</c:v>
                </c:pt>
                <c:pt idx="475">
                  <c:v>7290</c:v>
                </c:pt>
                <c:pt idx="476">
                  <c:v>6624</c:v>
                </c:pt>
                <c:pt idx="477">
                  <c:v>1027</c:v>
                </c:pt>
                <c:pt idx="478">
                  <c:v>3214</c:v>
                </c:pt>
                <c:pt idx="479">
                  <c:v>5633</c:v>
                </c:pt>
                <c:pt idx="480">
                  <c:v>6196</c:v>
                </c:pt>
                <c:pt idx="481">
                  <c:v>5026</c:v>
                </c:pt>
                <c:pt idx="482">
                  <c:v>6233</c:v>
                </c:pt>
                <c:pt idx="483">
                  <c:v>4220</c:v>
                </c:pt>
                <c:pt idx="484">
                  <c:v>6304</c:v>
                </c:pt>
                <c:pt idx="485">
                  <c:v>5572</c:v>
                </c:pt>
                <c:pt idx="486">
                  <c:v>5740</c:v>
                </c:pt>
                <c:pt idx="487">
                  <c:v>6169</c:v>
                </c:pt>
                <c:pt idx="488">
                  <c:v>6421</c:v>
                </c:pt>
                <c:pt idx="489">
                  <c:v>6296</c:v>
                </c:pt>
                <c:pt idx="490">
                  <c:v>6883</c:v>
                </c:pt>
                <c:pt idx="491">
                  <c:v>6359</c:v>
                </c:pt>
                <c:pt idx="492">
                  <c:v>6273</c:v>
                </c:pt>
                <c:pt idx="493">
                  <c:v>5728</c:v>
                </c:pt>
                <c:pt idx="494">
                  <c:v>4717</c:v>
                </c:pt>
                <c:pt idx="495">
                  <c:v>6572</c:v>
                </c:pt>
                <c:pt idx="496">
                  <c:v>7030</c:v>
                </c:pt>
                <c:pt idx="497">
                  <c:v>7429</c:v>
                </c:pt>
                <c:pt idx="498">
                  <c:v>6118</c:v>
                </c:pt>
                <c:pt idx="499">
                  <c:v>2843</c:v>
                </c:pt>
                <c:pt idx="500">
                  <c:v>5115</c:v>
                </c:pt>
                <c:pt idx="501">
                  <c:v>7424</c:v>
                </c:pt>
                <c:pt idx="502">
                  <c:v>7384</c:v>
                </c:pt>
                <c:pt idx="503">
                  <c:v>7639</c:v>
                </c:pt>
                <c:pt idx="504">
                  <c:v>8294</c:v>
                </c:pt>
                <c:pt idx="505">
                  <c:v>7129</c:v>
                </c:pt>
                <c:pt idx="506">
                  <c:v>4359</c:v>
                </c:pt>
                <c:pt idx="507">
                  <c:v>6073</c:v>
                </c:pt>
                <c:pt idx="508">
                  <c:v>5260</c:v>
                </c:pt>
                <c:pt idx="509">
                  <c:v>6770</c:v>
                </c:pt>
                <c:pt idx="510">
                  <c:v>6734</c:v>
                </c:pt>
                <c:pt idx="511">
                  <c:v>6536</c:v>
                </c:pt>
                <c:pt idx="512">
                  <c:v>6591</c:v>
                </c:pt>
                <c:pt idx="513">
                  <c:v>6043</c:v>
                </c:pt>
                <c:pt idx="514">
                  <c:v>5743</c:v>
                </c:pt>
                <c:pt idx="515">
                  <c:v>6855</c:v>
                </c:pt>
                <c:pt idx="516">
                  <c:v>7338</c:v>
                </c:pt>
                <c:pt idx="517">
                  <c:v>4127</c:v>
                </c:pt>
                <c:pt idx="518">
                  <c:v>8120</c:v>
                </c:pt>
                <c:pt idx="519">
                  <c:v>7641</c:v>
                </c:pt>
                <c:pt idx="520">
                  <c:v>6998</c:v>
                </c:pt>
                <c:pt idx="521">
                  <c:v>7001</c:v>
                </c:pt>
                <c:pt idx="522">
                  <c:v>7055</c:v>
                </c:pt>
                <c:pt idx="523">
                  <c:v>7494</c:v>
                </c:pt>
                <c:pt idx="524">
                  <c:v>7736</c:v>
                </c:pt>
                <c:pt idx="525">
                  <c:v>7498</c:v>
                </c:pt>
                <c:pt idx="526">
                  <c:v>6598</c:v>
                </c:pt>
                <c:pt idx="527">
                  <c:v>6664</c:v>
                </c:pt>
                <c:pt idx="528">
                  <c:v>4972</c:v>
                </c:pt>
                <c:pt idx="529">
                  <c:v>7421</c:v>
                </c:pt>
                <c:pt idx="530">
                  <c:v>7363</c:v>
                </c:pt>
                <c:pt idx="531">
                  <c:v>7665</c:v>
                </c:pt>
                <c:pt idx="532">
                  <c:v>7702</c:v>
                </c:pt>
                <c:pt idx="533">
                  <c:v>6978</c:v>
                </c:pt>
                <c:pt idx="534">
                  <c:v>5099</c:v>
                </c:pt>
                <c:pt idx="535">
                  <c:v>6825</c:v>
                </c:pt>
                <c:pt idx="536">
                  <c:v>6211</c:v>
                </c:pt>
                <c:pt idx="537">
                  <c:v>5905</c:v>
                </c:pt>
                <c:pt idx="538">
                  <c:v>5823</c:v>
                </c:pt>
                <c:pt idx="539">
                  <c:v>7458</c:v>
                </c:pt>
                <c:pt idx="540">
                  <c:v>6891</c:v>
                </c:pt>
                <c:pt idx="541">
                  <c:v>6779</c:v>
                </c:pt>
                <c:pt idx="542">
                  <c:v>7442</c:v>
                </c:pt>
                <c:pt idx="543">
                  <c:v>7335</c:v>
                </c:pt>
                <c:pt idx="544">
                  <c:v>6879</c:v>
                </c:pt>
                <c:pt idx="545">
                  <c:v>5463</c:v>
                </c:pt>
                <c:pt idx="546">
                  <c:v>5687</c:v>
                </c:pt>
                <c:pt idx="547">
                  <c:v>5531</c:v>
                </c:pt>
                <c:pt idx="548">
                  <c:v>6227</c:v>
                </c:pt>
                <c:pt idx="549">
                  <c:v>6660</c:v>
                </c:pt>
                <c:pt idx="550">
                  <c:v>7403</c:v>
                </c:pt>
                <c:pt idx="551">
                  <c:v>6241</c:v>
                </c:pt>
                <c:pt idx="552">
                  <c:v>6207</c:v>
                </c:pt>
                <c:pt idx="553">
                  <c:v>4840</c:v>
                </c:pt>
                <c:pt idx="554">
                  <c:v>4672</c:v>
                </c:pt>
                <c:pt idx="555">
                  <c:v>6569</c:v>
                </c:pt>
                <c:pt idx="556">
                  <c:v>6290</c:v>
                </c:pt>
                <c:pt idx="557">
                  <c:v>7264</c:v>
                </c:pt>
                <c:pt idx="558">
                  <c:v>7446</c:v>
                </c:pt>
                <c:pt idx="559">
                  <c:v>7499</c:v>
                </c:pt>
                <c:pt idx="560">
                  <c:v>6969</c:v>
                </c:pt>
                <c:pt idx="561">
                  <c:v>6031</c:v>
                </c:pt>
                <c:pt idx="562">
                  <c:v>6830</c:v>
                </c:pt>
                <c:pt idx="563">
                  <c:v>6786</c:v>
                </c:pt>
                <c:pt idx="564">
                  <c:v>5713</c:v>
                </c:pt>
                <c:pt idx="565">
                  <c:v>6591</c:v>
                </c:pt>
                <c:pt idx="566">
                  <c:v>5870</c:v>
                </c:pt>
                <c:pt idx="567">
                  <c:v>4459</c:v>
                </c:pt>
                <c:pt idx="568">
                  <c:v>7410</c:v>
                </c:pt>
                <c:pt idx="569">
                  <c:v>6966</c:v>
                </c:pt>
                <c:pt idx="570">
                  <c:v>7592</c:v>
                </c:pt>
                <c:pt idx="571">
                  <c:v>8173</c:v>
                </c:pt>
                <c:pt idx="572">
                  <c:v>6861</c:v>
                </c:pt>
                <c:pt idx="573">
                  <c:v>6904</c:v>
                </c:pt>
                <c:pt idx="574">
                  <c:v>6685</c:v>
                </c:pt>
                <c:pt idx="575">
                  <c:v>6597</c:v>
                </c:pt>
                <c:pt idx="576">
                  <c:v>7105</c:v>
                </c:pt>
                <c:pt idx="577">
                  <c:v>7216</c:v>
                </c:pt>
                <c:pt idx="578">
                  <c:v>7580</c:v>
                </c:pt>
                <c:pt idx="579">
                  <c:v>7261</c:v>
                </c:pt>
                <c:pt idx="580">
                  <c:v>7175</c:v>
                </c:pt>
                <c:pt idx="581">
                  <c:v>6824</c:v>
                </c:pt>
                <c:pt idx="582">
                  <c:v>5464</c:v>
                </c:pt>
                <c:pt idx="583">
                  <c:v>7013</c:v>
                </c:pt>
                <c:pt idx="584">
                  <c:v>7273</c:v>
                </c:pt>
                <c:pt idx="585">
                  <c:v>7534</c:v>
                </c:pt>
                <c:pt idx="586">
                  <c:v>7286</c:v>
                </c:pt>
                <c:pt idx="587">
                  <c:v>5786</c:v>
                </c:pt>
                <c:pt idx="588">
                  <c:v>6299</c:v>
                </c:pt>
                <c:pt idx="589">
                  <c:v>6544</c:v>
                </c:pt>
                <c:pt idx="590">
                  <c:v>6883</c:v>
                </c:pt>
                <c:pt idx="591">
                  <c:v>6784</c:v>
                </c:pt>
                <c:pt idx="592">
                  <c:v>7347</c:v>
                </c:pt>
                <c:pt idx="593">
                  <c:v>7605</c:v>
                </c:pt>
                <c:pt idx="594">
                  <c:v>7148</c:v>
                </c:pt>
                <c:pt idx="595">
                  <c:v>7865</c:v>
                </c:pt>
                <c:pt idx="596">
                  <c:v>4549</c:v>
                </c:pt>
                <c:pt idx="597">
                  <c:v>6530</c:v>
                </c:pt>
                <c:pt idx="598">
                  <c:v>7006</c:v>
                </c:pt>
                <c:pt idx="599">
                  <c:v>7375</c:v>
                </c:pt>
                <c:pt idx="600">
                  <c:v>7765</c:v>
                </c:pt>
                <c:pt idx="601">
                  <c:v>7582</c:v>
                </c:pt>
                <c:pt idx="602">
                  <c:v>6053</c:v>
                </c:pt>
                <c:pt idx="603">
                  <c:v>5255</c:v>
                </c:pt>
                <c:pt idx="604">
                  <c:v>6917</c:v>
                </c:pt>
                <c:pt idx="605">
                  <c:v>7040</c:v>
                </c:pt>
                <c:pt idx="606">
                  <c:v>7697</c:v>
                </c:pt>
                <c:pt idx="607">
                  <c:v>7713</c:v>
                </c:pt>
                <c:pt idx="608">
                  <c:v>7350</c:v>
                </c:pt>
                <c:pt idx="609">
                  <c:v>6140</c:v>
                </c:pt>
                <c:pt idx="610">
                  <c:v>5810</c:v>
                </c:pt>
                <c:pt idx="611">
                  <c:v>6034</c:v>
                </c:pt>
                <c:pt idx="612">
                  <c:v>6864</c:v>
                </c:pt>
                <c:pt idx="613">
                  <c:v>7112</c:v>
                </c:pt>
                <c:pt idx="614">
                  <c:v>6203</c:v>
                </c:pt>
                <c:pt idx="615">
                  <c:v>7504</c:v>
                </c:pt>
                <c:pt idx="616">
                  <c:v>5976</c:v>
                </c:pt>
                <c:pt idx="617">
                  <c:v>8227</c:v>
                </c:pt>
                <c:pt idx="618">
                  <c:v>7525</c:v>
                </c:pt>
                <c:pt idx="619">
                  <c:v>7767</c:v>
                </c:pt>
                <c:pt idx="620">
                  <c:v>7870</c:v>
                </c:pt>
                <c:pt idx="621">
                  <c:v>7804</c:v>
                </c:pt>
                <c:pt idx="622">
                  <c:v>8009</c:v>
                </c:pt>
                <c:pt idx="623">
                  <c:v>8714</c:v>
                </c:pt>
                <c:pt idx="624">
                  <c:v>7333</c:v>
                </c:pt>
                <c:pt idx="625">
                  <c:v>6869</c:v>
                </c:pt>
                <c:pt idx="626">
                  <c:v>4073</c:v>
                </c:pt>
                <c:pt idx="627">
                  <c:v>7591</c:v>
                </c:pt>
                <c:pt idx="628">
                  <c:v>7720</c:v>
                </c:pt>
                <c:pt idx="629">
                  <c:v>8167</c:v>
                </c:pt>
                <c:pt idx="630">
                  <c:v>8395</c:v>
                </c:pt>
                <c:pt idx="631">
                  <c:v>7907</c:v>
                </c:pt>
                <c:pt idx="632">
                  <c:v>7436</c:v>
                </c:pt>
                <c:pt idx="633">
                  <c:v>7538</c:v>
                </c:pt>
                <c:pt idx="634">
                  <c:v>7733</c:v>
                </c:pt>
                <c:pt idx="635">
                  <c:v>7393</c:v>
                </c:pt>
                <c:pt idx="636">
                  <c:v>7415</c:v>
                </c:pt>
                <c:pt idx="637">
                  <c:v>8555</c:v>
                </c:pt>
                <c:pt idx="638">
                  <c:v>6889</c:v>
                </c:pt>
                <c:pt idx="639">
                  <c:v>6778</c:v>
                </c:pt>
                <c:pt idx="640">
                  <c:v>4639</c:v>
                </c:pt>
                <c:pt idx="641">
                  <c:v>7572</c:v>
                </c:pt>
                <c:pt idx="642">
                  <c:v>7328</c:v>
                </c:pt>
                <c:pt idx="643">
                  <c:v>8156</c:v>
                </c:pt>
                <c:pt idx="644">
                  <c:v>7965</c:v>
                </c:pt>
                <c:pt idx="645">
                  <c:v>3510</c:v>
                </c:pt>
                <c:pt idx="646">
                  <c:v>5478</c:v>
                </c:pt>
                <c:pt idx="647">
                  <c:v>6392</c:v>
                </c:pt>
                <c:pt idx="648">
                  <c:v>7691</c:v>
                </c:pt>
                <c:pt idx="649">
                  <c:v>7570</c:v>
                </c:pt>
                <c:pt idx="650">
                  <c:v>7282</c:v>
                </c:pt>
                <c:pt idx="651">
                  <c:v>7109</c:v>
                </c:pt>
                <c:pt idx="652">
                  <c:v>6639</c:v>
                </c:pt>
                <c:pt idx="653">
                  <c:v>5875</c:v>
                </c:pt>
                <c:pt idx="654">
                  <c:v>7534</c:v>
                </c:pt>
                <c:pt idx="655">
                  <c:v>7461</c:v>
                </c:pt>
                <c:pt idx="656">
                  <c:v>7509</c:v>
                </c:pt>
                <c:pt idx="657">
                  <c:v>5424</c:v>
                </c:pt>
                <c:pt idx="658">
                  <c:v>8090</c:v>
                </c:pt>
                <c:pt idx="659">
                  <c:v>6824</c:v>
                </c:pt>
                <c:pt idx="660">
                  <c:v>7058</c:v>
                </c:pt>
                <c:pt idx="661">
                  <c:v>7466</c:v>
                </c:pt>
                <c:pt idx="662">
                  <c:v>7693</c:v>
                </c:pt>
                <c:pt idx="663">
                  <c:v>7359</c:v>
                </c:pt>
                <c:pt idx="664">
                  <c:v>7444</c:v>
                </c:pt>
                <c:pt idx="665">
                  <c:v>7852</c:v>
                </c:pt>
                <c:pt idx="666">
                  <c:v>4459</c:v>
                </c:pt>
                <c:pt idx="667">
                  <c:v>22</c:v>
                </c:pt>
                <c:pt idx="668">
                  <c:v>1096</c:v>
                </c:pt>
                <c:pt idx="669">
                  <c:v>5566</c:v>
                </c:pt>
                <c:pt idx="670">
                  <c:v>5986</c:v>
                </c:pt>
                <c:pt idx="671">
                  <c:v>5847</c:v>
                </c:pt>
                <c:pt idx="672">
                  <c:v>5138</c:v>
                </c:pt>
                <c:pt idx="673">
                  <c:v>5107</c:v>
                </c:pt>
                <c:pt idx="674">
                  <c:v>5259</c:v>
                </c:pt>
                <c:pt idx="675">
                  <c:v>5686</c:v>
                </c:pt>
                <c:pt idx="676">
                  <c:v>5035</c:v>
                </c:pt>
                <c:pt idx="677">
                  <c:v>5315</c:v>
                </c:pt>
                <c:pt idx="678">
                  <c:v>5992</c:v>
                </c:pt>
                <c:pt idx="679">
                  <c:v>6536</c:v>
                </c:pt>
                <c:pt idx="680">
                  <c:v>6852</c:v>
                </c:pt>
                <c:pt idx="681">
                  <c:v>6269</c:v>
                </c:pt>
                <c:pt idx="682">
                  <c:v>4094</c:v>
                </c:pt>
                <c:pt idx="683">
                  <c:v>5495</c:v>
                </c:pt>
                <c:pt idx="684">
                  <c:v>5445</c:v>
                </c:pt>
                <c:pt idx="685">
                  <c:v>5698</c:v>
                </c:pt>
                <c:pt idx="686">
                  <c:v>5629</c:v>
                </c:pt>
                <c:pt idx="687">
                  <c:v>4669</c:v>
                </c:pt>
                <c:pt idx="688">
                  <c:v>5499</c:v>
                </c:pt>
                <c:pt idx="689">
                  <c:v>5634</c:v>
                </c:pt>
                <c:pt idx="690">
                  <c:v>5146</c:v>
                </c:pt>
                <c:pt idx="691">
                  <c:v>2425</c:v>
                </c:pt>
                <c:pt idx="692">
                  <c:v>3910</c:v>
                </c:pt>
                <c:pt idx="693">
                  <c:v>2277</c:v>
                </c:pt>
                <c:pt idx="694">
                  <c:v>2424</c:v>
                </c:pt>
                <c:pt idx="695">
                  <c:v>5087</c:v>
                </c:pt>
                <c:pt idx="696">
                  <c:v>3959</c:v>
                </c:pt>
                <c:pt idx="697">
                  <c:v>5260</c:v>
                </c:pt>
                <c:pt idx="698">
                  <c:v>5323</c:v>
                </c:pt>
                <c:pt idx="699">
                  <c:v>5668</c:v>
                </c:pt>
                <c:pt idx="700">
                  <c:v>5191</c:v>
                </c:pt>
                <c:pt idx="701">
                  <c:v>4649</c:v>
                </c:pt>
                <c:pt idx="702">
                  <c:v>6234</c:v>
                </c:pt>
                <c:pt idx="703">
                  <c:v>6606</c:v>
                </c:pt>
                <c:pt idx="704">
                  <c:v>5729</c:v>
                </c:pt>
                <c:pt idx="705">
                  <c:v>5375</c:v>
                </c:pt>
                <c:pt idx="706">
                  <c:v>5008</c:v>
                </c:pt>
                <c:pt idx="707">
                  <c:v>5582</c:v>
                </c:pt>
                <c:pt idx="708">
                  <c:v>3228</c:v>
                </c:pt>
                <c:pt idx="709">
                  <c:v>5170</c:v>
                </c:pt>
                <c:pt idx="710">
                  <c:v>5501</c:v>
                </c:pt>
                <c:pt idx="711">
                  <c:v>5319</c:v>
                </c:pt>
                <c:pt idx="712">
                  <c:v>5532</c:v>
                </c:pt>
                <c:pt idx="713">
                  <c:v>5611</c:v>
                </c:pt>
                <c:pt idx="714">
                  <c:v>5047</c:v>
                </c:pt>
                <c:pt idx="715">
                  <c:v>3786</c:v>
                </c:pt>
                <c:pt idx="716">
                  <c:v>4585</c:v>
                </c:pt>
                <c:pt idx="717">
                  <c:v>5557</c:v>
                </c:pt>
                <c:pt idx="718">
                  <c:v>5267</c:v>
                </c:pt>
                <c:pt idx="719">
                  <c:v>4128</c:v>
                </c:pt>
                <c:pt idx="720">
                  <c:v>3623</c:v>
                </c:pt>
                <c:pt idx="721">
                  <c:v>1749</c:v>
                </c:pt>
                <c:pt idx="722">
                  <c:v>1787</c:v>
                </c:pt>
                <c:pt idx="723">
                  <c:v>920</c:v>
                </c:pt>
                <c:pt idx="724">
                  <c:v>1013</c:v>
                </c:pt>
                <c:pt idx="725">
                  <c:v>441</c:v>
                </c:pt>
                <c:pt idx="726">
                  <c:v>2114</c:v>
                </c:pt>
                <c:pt idx="727">
                  <c:v>3095</c:v>
                </c:pt>
                <c:pt idx="728">
                  <c:v>1341</c:v>
                </c:pt>
                <c:pt idx="729">
                  <c:v>1796</c:v>
                </c:pt>
                <c:pt idx="730">
                  <c:v>2729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E8-D94A-993C-57967F406A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4705072"/>
        <c:axId val="824232160"/>
      </c:scatterChart>
      <c:valAx>
        <c:axId val="824705072"/>
        <c:scaling>
          <c:orientation val="minMax"/>
          <c:min val="1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4232160"/>
        <c:crosses val="autoZero"/>
        <c:crossBetween val="midCat"/>
      </c:valAx>
      <c:valAx>
        <c:axId val="82423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Users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47050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[daily_bike_data.xlsx]Sheet3!PivotTable3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Percentage of Days by Weather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8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</c:pivotFmts>
    <c:plotArea>
      <c:layout/>
      <c:doughnutChart>
        <c:varyColors val="1"/>
        <c:ser>
          <c:idx val="0"/>
          <c:order val="0"/>
          <c:tx>
            <c:strRef>
              <c:f>Sheet3!$B$3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4FA-0845-8917-44E1816E46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4FA-0845-8917-44E1816E46B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4FA-0845-8917-44E1816E46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Sheet3!$A$4:$A$7</c:f>
              <c:strCache>
                <c:ptCount val="3"/>
                <c:pt idx="0">
                  <c:v>Clear or Cloudy</c:v>
                </c:pt>
                <c:pt idx="1">
                  <c:v>Misty</c:v>
                </c:pt>
                <c:pt idx="2">
                  <c:v>Rain or Snow</c:v>
                </c:pt>
              </c:strCache>
            </c:strRef>
          </c:cat>
          <c:val>
            <c:numRef>
              <c:f>Sheet3!$B$4:$B$7</c:f>
              <c:numCache>
                <c:formatCode>General</c:formatCode>
                <c:ptCount val="3"/>
                <c:pt idx="0">
                  <c:v>463</c:v>
                </c:pt>
                <c:pt idx="1">
                  <c:v>247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FA-0845-8917-44E1816E46B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[daily_bike_data.xlsx]Total Users by Season!PivotTable2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</a:t>
            </a:r>
            <a:r>
              <a:rPr lang="en-US" baseline="0" dirty="0"/>
              <a:t> User by Season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5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9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0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</c:pivotFmts>
    <c:plotArea>
      <c:layout/>
      <c:doughnutChart>
        <c:varyColors val="1"/>
        <c:ser>
          <c:idx val="0"/>
          <c:order val="0"/>
          <c:tx>
            <c:strRef>
              <c:f>'Total Users by Season'!$B$3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9AC-1A4B-AA05-9036A5AEFD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9AC-1A4B-AA05-9036A5AEFD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9AC-1A4B-AA05-9036A5AEFD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9AC-1A4B-AA05-9036A5AEFD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'Total Users by Season'!$A$4:$A$8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Season'!$B$4:$B$8</c:f>
              <c:numCache>
                <c:formatCode>General</c:formatCode>
                <c:ptCount val="4"/>
                <c:pt idx="0">
                  <c:v>918589</c:v>
                </c:pt>
                <c:pt idx="1">
                  <c:v>1061129</c:v>
                </c:pt>
                <c:pt idx="2">
                  <c:v>841613</c:v>
                </c:pt>
                <c:pt idx="3">
                  <c:v>471348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AC-1A4B-AA05-9036A5AEFD2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[daily_bike_data.xlsx]Total Users by Season!PivotTable3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Total Users By Type By Season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5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6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0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1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5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6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1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0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  <c:pivotFmt>
        <c:idx val="21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brightRoom" dir="t"/>
          </a:scene3d>
          <a:sp3d prstMaterial="flat">
            <a:bevelT w="50800" h="101600" prst="angle"/>
            <a:contourClr>
              <a:srgbClr val="000000"/>
            </a:contourClr>
          </a:sp3d>
        </c:spPr>
      </c:pivotFmt>
    </c:pivotFmts>
    <c:plotArea>
      <c:layout>
        <c:manualLayout>
          <c:layoutTarget val="inner"/>
          <c:xMode val="edge"/>
          <c:yMode val="edge"/>
          <c:x val="0.10914879492522449"/>
          <c:y val="0.12482514797922936"/>
          <c:w val="0.52283095760570908"/>
          <c:h val="0.78024936519394228"/>
        </c:manualLayout>
      </c:layout>
      <c:doughnutChart>
        <c:varyColors val="1"/>
        <c:ser>
          <c:idx val="0"/>
          <c:order val="0"/>
          <c:tx>
            <c:strRef>
              <c:f>'Total Users by Season'!$B$11</c:f>
              <c:strCache>
                <c:ptCount val="1"/>
                <c:pt idx="0">
                  <c:v>Sum of registered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248-3C47-92D0-79EFE010E4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248-3C47-92D0-79EFE010E4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248-3C47-92D0-79EFE010E4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248-3C47-92D0-79EFE010E4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'Total Users by Season'!$A$12:$A$16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Season'!$B$12:$B$16</c:f>
              <c:numCache>
                <c:formatCode>General</c:formatCode>
                <c:ptCount val="4"/>
                <c:pt idx="0">
                  <c:v>715067</c:v>
                </c:pt>
                <c:pt idx="1">
                  <c:v>835038</c:v>
                </c:pt>
                <c:pt idx="2">
                  <c:v>711831</c:v>
                </c:pt>
                <c:pt idx="3">
                  <c:v>410726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48-3C47-92D0-79EFE010E4E9}"/>
            </c:ext>
          </c:extLst>
        </c:ser>
        <c:ser>
          <c:idx val="1"/>
          <c:order val="1"/>
          <c:tx>
            <c:strRef>
              <c:f>'Total Users by Season'!$C$11</c:f>
              <c:strCache>
                <c:ptCount val="1"/>
                <c:pt idx="0">
                  <c:v>Sum of casual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6248-3C47-92D0-79EFE010E4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6248-3C47-92D0-79EFE010E4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6248-3C47-92D0-79EFE010E4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6248-3C47-92D0-79EFE010E4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'Total Users by Season'!$A$12:$A$16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Season'!$C$12:$C$16</c:f>
              <c:numCache>
                <c:formatCode>General</c:formatCode>
                <c:ptCount val="4"/>
                <c:pt idx="0">
                  <c:v>203522</c:v>
                </c:pt>
                <c:pt idx="1">
                  <c:v>226091</c:v>
                </c:pt>
                <c:pt idx="2">
                  <c:v>129782</c:v>
                </c:pt>
                <c:pt idx="3">
                  <c:v>60622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6248-3C47-92D0-79EFE010E4E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[daily_bike_data.xlsx]Total Users by Season!PivotTable2</c:name>
    <c:fmtId val="1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Users Across Seasons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Users by Season'!$B$3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'Total Users by Season'!$A$4:$A$8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Season'!$B$4:$B$8</c:f>
              <c:numCache>
                <c:formatCode>General</c:formatCode>
                <c:ptCount val="4"/>
                <c:pt idx="0">
                  <c:v>918589</c:v>
                </c:pt>
                <c:pt idx="1">
                  <c:v>1061129</c:v>
                </c:pt>
                <c:pt idx="2">
                  <c:v>841613</c:v>
                </c:pt>
                <c:pt idx="3">
                  <c:v>471348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74-F242-80A9-5D73243682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477675328"/>
        <c:axId val="459580816"/>
      </c:barChart>
      <c:catAx>
        <c:axId val="47767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580816"/>
        <c:crosses val="autoZero"/>
        <c:auto val="1"/>
        <c:lblAlgn val="ctr"/>
        <c:lblOffset val="100"/>
        <c:noMultiLvlLbl val="0"/>
      </c:catAx>
      <c:valAx>
        <c:axId val="45958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67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[daily_bike_data.xlsx]Total Users by Season!PivotTable3</c:name>
    <c:fmtId val="1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Users Across Seasons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'Total Users by Season'!$B$11</c:f>
              <c:strCache>
                <c:ptCount val="1"/>
                <c:pt idx="0">
                  <c:v>Sum of registered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'Total Users by Season'!$A$12:$A$16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Season'!$B$12:$B$16</c:f>
              <c:numCache>
                <c:formatCode>General</c:formatCode>
                <c:ptCount val="4"/>
                <c:pt idx="0">
                  <c:v>715067</c:v>
                </c:pt>
                <c:pt idx="1">
                  <c:v>835038</c:v>
                </c:pt>
                <c:pt idx="2">
                  <c:v>711831</c:v>
                </c:pt>
                <c:pt idx="3">
                  <c:v>410726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87-2C42-9B8D-599B2C3E6D22}"/>
            </c:ext>
          </c:extLst>
        </c:ser>
        <c:ser>
          <c:idx val="1"/>
          <c:order val="1"/>
          <c:tx>
            <c:strRef>
              <c:f>'Total Users by Season'!$C$11</c:f>
              <c:strCache>
                <c:ptCount val="1"/>
                <c:pt idx="0">
                  <c:v>Sum of casual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'Total Users by Season'!$A$12:$A$16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Season'!$C$12:$C$16</c:f>
              <c:numCache>
                <c:formatCode>General</c:formatCode>
                <c:ptCount val="4"/>
                <c:pt idx="0">
                  <c:v>203522</c:v>
                </c:pt>
                <c:pt idx="1">
                  <c:v>226091</c:v>
                </c:pt>
                <c:pt idx="2">
                  <c:v>129782</c:v>
                </c:pt>
                <c:pt idx="3">
                  <c:v>60622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87-2C42-9B8D-599B2C3E6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77505935"/>
        <c:axId val="410424399"/>
      </c:barChart>
      <c:catAx>
        <c:axId val="17750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424399"/>
        <c:crosses val="autoZero"/>
        <c:auto val="1"/>
        <c:lblAlgn val="ctr"/>
        <c:lblOffset val="100"/>
        <c:noMultiLvlLbl val="0"/>
      </c:catAx>
      <c:valAx>
        <c:axId val="410424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505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[daily_bike_data.xlsx]Total Users by Season!PivotTable3</c:name>
    <c:fmtId val="1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Users Across Seasons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Users by Season'!$B$11</c:f>
              <c:strCache>
                <c:ptCount val="1"/>
                <c:pt idx="0">
                  <c:v>Sum of registered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'Total Users by Season'!$A$12:$A$16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Season'!$B$12:$B$16</c:f>
              <c:numCache>
                <c:formatCode>General</c:formatCode>
                <c:ptCount val="4"/>
                <c:pt idx="0">
                  <c:v>715067</c:v>
                </c:pt>
                <c:pt idx="1">
                  <c:v>835038</c:v>
                </c:pt>
                <c:pt idx="2">
                  <c:v>711831</c:v>
                </c:pt>
                <c:pt idx="3">
                  <c:v>410726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4A-E148-9937-F9E412EE5418}"/>
            </c:ext>
          </c:extLst>
        </c:ser>
        <c:ser>
          <c:idx val="1"/>
          <c:order val="1"/>
          <c:tx>
            <c:strRef>
              <c:f>'Total Users by Season'!$C$11</c:f>
              <c:strCache>
                <c:ptCount val="1"/>
                <c:pt idx="0">
                  <c:v>Sum of casual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'Total Users by Season'!$A$12:$A$16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Season'!$C$12:$C$16</c:f>
              <c:numCache>
                <c:formatCode>General</c:formatCode>
                <c:ptCount val="4"/>
                <c:pt idx="0">
                  <c:v>203522</c:v>
                </c:pt>
                <c:pt idx="1">
                  <c:v>226091</c:v>
                </c:pt>
                <c:pt idx="2">
                  <c:v>129782</c:v>
                </c:pt>
                <c:pt idx="3">
                  <c:v>60622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4A-E148-9937-F9E412EE5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7505935"/>
        <c:axId val="410424399"/>
      </c:barChart>
      <c:catAx>
        <c:axId val="17750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424399"/>
        <c:crosses val="autoZero"/>
        <c:auto val="1"/>
        <c:lblAlgn val="ctr"/>
        <c:lblOffset val="100"/>
        <c:noMultiLvlLbl val="0"/>
      </c:catAx>
      <c:valAx>
        <c:axId val="410424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505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Daily Users Over</a:t>
            </a:r>
            <a:r>
              <a:rPr lang="en-US" baseline="0"/>
              <a:t> Time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daily_bike_data!$O$1</c:f>
              <c:strCache>
                <c:ptCount val="1"/>
                <c:pt idx="0">
                  <c:v>cnt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daily_bike_data!$A$2:$A$732</c:f>
              <c:numCache>
                <c:formatCode>m/d/yy</c:formatCode>
                <c:ptCount val="731"/>
                <c:pt idx="0">
                  <c:v>40544</c:v>
                </c:pt>
                <c:pt idx="1">
                  <c:v>40545</c:v>
                </c:pt>
                <c:pt idx="2">
                  <c:v>40546</c:v>
                </c:pt>
                <c:pt idx="3">
                  <c:v>40547</c:v>
                </c:pt>
                <c:pt idx="4">
                  <c:v>40548</c:v>
                </c:pt>
                <c:pt idx="5">
                  <c:v>40549</c:v>
                </c:pt>
                <c:pt idx="6">
                  <c:v>40550</c:v>
                </c:pt>
                <c:pt idx="7">
                  <c:v>40551</c:v>
                </c:pt>
                <c:pt idx="8">
                  <c:v>40552</c:v>
                </c:pt>
                <c:pt idx="9">
                  <c:v>40553</c:v>
                </c:pt>
                <c:pt idx="10">
                  <c:v>40554</c:v>
                </c:pt>
                <c:pt idx="11">
                  <c:v>40555</c:v>
                </c:pt>
                <c:pt idx="12">
                  <c:v>40556</c:v>
                </c:pt>
                <c:pt idx="13">
                  <c:v>40557</c:v>
                </c:pt>
                <c:pt idx="14">
                  <c:v>40558</c:v>
                </c:pt>
                <c:pt idx="15">
                  <c:v>40559</c:v>
                </c:pt>
                <c:pt idx="16">
                  <c:v>40560</c:v>
                </c:pt>
                <c:pt idx="17">
                  <c:v>40561</c:v>
                </c:pt>
                <c:pt idx="18">
                  <c:v>40562</c:v>
                </c:pt>
                <c:pt idx="19">
                  <c:v>40563</c:v>
                </c:pt>
                <c:pt idx="20">
                  <c:v>40564</c:v>
                </c:pt>
                <c:pt idx="21">
                  <c:v>40565</c:v>
                </c:pt>
                <c:pt idx="22">
                  <c:v>40566</c:v>
                </c:pt>
                <c:pt idx="23">
                  <c:v>40567</c:v>
                </c:pt>
                <c:pt idx="24">
                  <c:v>40568</c:v>
                </c:pt>
                <c:pt idx="25">
                  <c:v>40569</c:v>
                </c:pt>
                <c:pt idx="26">
                  <c:v>40570</c:v>
                </c:pt>
                <c:pt idx="27">
                  <c:v>40571</c:v>
                </c:pt>
                <c:pt idx="28">
                  <c:v>40572</c:v>
                </c:pt>
                <c:pt idx="29">
                  <c:v>40573</c:v>
                </c:pt>
                <c:pt idx="30">
                  <c:v>40574</c:v>
                </c:pt>
                <c:pt idx="31">
                  <c:v>40575</c:v>
                </c:pt>
                <c:pt idx="32">
                  <c:v>40576</c:v>
                </c:pt>
                <c:pt idx="33">
                  <c:v>40577</c:v>
                </c:pt>
                <c:pt idx="34">
                  <c:v>40578</c:v>
                </c:pt>
                <c:pt idx="35">
                  <c:v>40579</c:v>
                </c:pt>
                <c:pt idx="36">
                  <c:v>40580</c:v>
                </c:pt>
                <c:pt idx="37">
                  <c:v>40581</c:v>
                </c:pt>
                <c:pt idx="38">
                  <c:v>40582</c:v>
                </c:pt>
                <c:pt idx="39">
                  <c:v>40583</c:v>
                </c:pt>
                <c:pt idx="40">
                  <c:v>40584</c:v>
                </c:pt>
                <c:pt idx="41">
                  <c:v>40585</c:v>
                </c:pt>
                <c:pt idx="42">
                  <c:v>40586</c:v>
                </c:pt>
                <c:pt idx="43">
                  <c:v>40587</c:v>
                </c:pt>
                <c:pt idx="44">
                  <c:v>40588</c:v>
                </c:pt>
                <c:pt idx="45">
                  <c:v>40589</c:v>
                </c:pt>
                <c:pt idx="46">
                  <c:v>40590</c:v>
                </c:pt>
                <c:pt idx="47">
                  <c:v>40591</c:v>
                </c:pt>
                <c:pt idx="48">
                  <c:v>40592</c:v>
                </c:pt>
                <c:pt idx="49">
                  <c:v>40593</c:v>
                </c:pt>
                <c:pt idx="50">
                  <c:v>40594</c:v>
                </c:pt>
                <c:pt idx="51">
                  <c:v>40595</c:v>
                </c:pt>
                <c:pt idx="52">
                  <c:v>40596</c:v>
                </c:pt>
                <c:pt idx="53">
                  <c:v>40597</c:v>
                </c:pt>
                <c:pt idx="54">
                  <c:v>40598</c:v>
                </c:pt>
                <c:pt idx="55">
                  <c:v>40599</c:v>
                </c:pt>
                <c:pt idx="56">
                  <c:v>40600</c:v>
                </c:pt>
                <c:pt idx="57">
                  <c:v>40601</c:v>
                </c:pt>
                <c:pt idx="58">
                  <c:v>40602</c:v>
                </c:pt>
                <c:pt idx="59">
                  <c:v>40603</c:v>
                </c:pt>
                <c:pt idx="60">
                  <c:v>40604</c:v>
                </c:pt>
                <c:pt idx="61">
                  <c:v>40605</c:v>
                </c:pt>
                <c:pt idx="62">
                  <c:v>40606</c:v>
                </c:pt>
                <c:pt idx="63">
                  <c:v>40607</c:v>
                </c:pt>
                <c:pt idx="64">
                  <c:v>40608</c:v>
                </c:pt>
                <c:pt idx="65">
                  <c:v>40609</c:v>
                </c:pt>
                <c:pt idx="66">
                  <c:v>40610</c:v>
                </c:pt>
                <c:pt idx="67">
                  <c:v>40611</c:v>
                </c:pt>
                <c:pt idx="68">
                  <c:v>40612</c:v>
                </c:pt>
                <c:pt idx="69">
                  <c:v>40613</c:v>
                </c:pt>
                <c:pt idx="70">
                  <c:v>40614</c:v>
                </c:pt>
                <c:pt idx="71">
                  <c:v>40615</c:v>
                </c:pt>
                <c:pt idx="72">
                  <c:v>40616</c:v>
                </c:pt>
                <c:pt idx="73">
                  <c:v>40617</c:v>
                </c:pt>
                <c:pt idx="74">
                  <c:v>40618</c:v>
                </c:pt>
                <c:pt idx="75">
                  <c:v>40619</c:v>
                </c:pt>
                <c:pt idx="76">
                  <c:v>40620</c:v>
                </c:pt>
                <c:pt idx="77">
                  <c:v>40621</c:v>
                </c:pt>
                <c:pt idx="78">
                  <c:v>40622</c:v>
                </c:pt>
                <c:pt idx="79">
                  <c:v>40623</c:v>
                </c:pt>
                <c:pt idx="80">
                  <c:v>40624</c:v>
                </c:pt>
                <c:pt idx="81">
                  <c:v>40625</c:v>
                </c:pt>
                <c:pt idx="82">
                  <c:v>40626</c:v>
                </c:pt>
                <c:pt idx="83">
                  <c:v>40627</c:v>
                </c:pt>
                <c:pt idx="84">
                  <c:v>40628</c:v>
                </c:pt>
                <c:pt idx="85">
                  <c:v>40629</c:v>
                </c:pt>
                <c:pt idx="86">
                  <c:v>40630</c:v>
                </c:pt>
                <c:pt idx="87">
                  <c:v>40631</c:v>
                </c:pt>
                <c:pt idx="88">
                  <c:v>40632</c:v>
                </c:pt>
                <c:pt idx="89">
                  <c:v>40633</c:v>
                </c:pt>
                <c:pt idx="90">
                  <c:v>40634</c:v>
                </c:pt>
                <c:pt idx="91">
                  <c:v>40635</c:v>
                </c:pt>
                <c:pt idx="92">
                  <c:v>40636</c:v>
                </c:pt>
                <c:pt idx="93">
                  <c:v>40637</c:v>
                </c:pt>
                <c:pt idx="94">
                  <c:v>40638</c:v>
                </c:pt>
                <c:pt idx="95">
                  <c:v>40639</c:v>
                </c:pt>
                <c:pt idx="96">
                  <c:v>40640</c:v>
                </c:pt>
                <c:pt idx="97">
                  <c:v>40641</c:v>
                </c:pt>
                <c:pt idx="98">
                  <c:v>40642</c:v>
                </c:pt>
                <c:pt idx="99">
                  <c:v>40643</c:v>
                </c:pt>
                <c:pt idx="100">
                  <c:v>40644</c:v>
                </c:pt>
                <c:pt idx="101">
                  <c:v>40645</c:v>
                </c:pt>
                <c:pt idx="102">
                  <c:v>40646</c:v>
                </c:pt>
                <c:pt idx="103">
                  <c:v>40647</c:v>
                </c:pt>
                <c:pt idx="104">
                  <c:v>40648</c:v>
                </c:pt>
                <c:pt idx="105">
                  <c:v>40649</c:v>
                </c:pt>
                <c:pt idx="106">
                  <c:v>40650</c:v>
                </c:pt>
                <c:pt idx="107">
                  <c:v>40651</c:v>
                </c:pt>
                <c:pt idx="108">
                  <c:v>40652</c:v>
                </c:pt>
                <c:pt idx="109">
                  <c:v>40653</c:v>
                </c:pt>
                <c:pt idx="110">
                  <c:v>40654</c:v>
                </c:pt>
                <c:pt idx="111">
                  <c:v>40655</c:v>
                </c:pt>
                <c:pt idx="112">
                  <c:v>40656</c:v>
                </c:pt>
                <c:pt idx="113">
                  <c:v>40657</c:v>
                </c:pt>
                <c:pt idx="114">
                  <c:v>40658</c:v>
                </c:pt>
                <c:pt idx="115">
                  <c:v>40659</c:v>
                </c:pt>
                <c:pt idx="116">
                  <c:v>40660</c:v>
                </c:pt>
                <c:pt idx="117">
                  <c:v>40661</c:v>
                </c:pt>
                <c:pt idx="118">
                  <c:v>40662</c:v>
                </c:pt>
                <c:pt idx="119">
                  <c:v>40663</c:v>
                </c:pt>
                <c:pt idx="120">
                  <c:v>40664</c:v>
                </c:pt>
                <c:pt idx="121">
                  <c:v>40665</c:v>
                </c:pt>
                <c:pt idx="122">
                  <c:v>40666</c:v>
                </c:pt>
                <c:pt idx="123">
                  <c:v>40667</c:v>
                </c:pt>
                <c:pt idx="124">
                  <c:v>40668</c:v>
                </c:pt>
                <c:pt idx="125">
                  <c:v>40669</c:v>
                </c:pt>
                <c:pt idx="126">
                  <c:v>40670</c:v>
                </c:pt>
                <c:pt idx="127">
                  <c:v>40671</c:v>
                </c:pt>
                <c:pt idx="128">
                  <c:v>40672</c:v>
                </c:pt>
                <c:pt idx="129">
                  <c:v>40673</c:v>
                </c:pt>
                <c:pt idx="130">
                  <c:v>40674</c:v>
                </c:pt>
                <c:pt idx="131">
                  <c:v>40675</c:v>
                </c:pt>
                <c:pt idx="132">
                  <c:v>40676</c:v>
                </c:pt>
                <c:pt idx="133">
                  <c:v>40677</c:v>
                </c:pt>
                <c:pt idx="134">
                  <c:v>40678</c:v>
                </c:pt>
                <c:pt idx="135">
                  <c:v>40679</c:v>
                </c:pt>
                <c:pt idx="136">
                  <c:v>40680</c:v>
                </c:pt>
                <c:pt idx="137">
                  <c:v>40681</c:v>
                </c:pt>
                <c:pt idx="138">
                  <c:v>40682</c:v>
                </c:pt>
                <c:pt idx="139">
                  <c:v>40683</c:v>
                </c:pt>
                <c:pt idx="140">
                  <c:v>40684</c:v>
                </c:pt>
                <c:pt idx="141">
                  <c:v>40685</c:v>
                </c:pt>
                <c:pt idx="142">
                  <c:v>40686</c:v>
                </c:pt>
                <c:pt idx="143">
                  <c:v>40687</c:v>
                </c:pt>
                <c:pt idx="144">
                  <c:v>40688</c:v>
                </c:pt>
                <c:pt idx="145">
                  <c:v>40689</c:v>
                </c:pt>
                <c:pt idx="146">
                  <c:v>40690</c:v>
                </c:pt>
                <c:pt idx="147">
                  <c:v>40691</c:v>
                </c:pt>
                <c:pt idx="148">
                  <c:v>40692</c:v>
                </c:pt>
                <c:pt idx="149">
                  <c:v>40693</c:v>
                </c:pt>
                <c:pt idx="150">
                  <c:v>40694</c:v>
                </c:pt>
                <c:pt idx="151">
                  <c:v>40695</c:v>
                </c:pt>
                <c:pt idx="152">
                  <c:v>40696</c:v>
                </c:pt>
                <c:pt idx="153">
                  <c:v>40697</c:v>
                </c:pt>
                <c:pt idx="154">
                  <c:v>40698</c:v>
                </c:pt>
                <c:pt idx="155">
                  <c:v>40699</c:v>
                </c:pt>
                <c:pt idx="156">
                  <c:v>40700</c:v>
                </c:pt>
                <c:pt idx="157">
                  <c:v>40701</c:v>
                </c:pt>
                <c:pt idx="158">
                  <c:v>40702</c:v>
                </c:pt>
                <c:pt idx="159">
                  <c:v>40703</c:v>
                </c:pt>
                <c:pt idx="160">
                  <c:v>40704</c:v>
                </c:pt>
                <c:pt idx="161">
                  <c:v>40705</c:v>
                </c:pt>
                <c:pt idx="162">
                  <c:v>40706</c:v>
                </c:pt>
                <c:pt idx="163">
                  <c:v>40707</c:v>
                </c:pt>
                <c:pt idx="164">
                  <c:v>40708</c:v>
                </c:pt>
                <c:pt idx="165">
                  <c:v>40709</c:v>
                </c:pt>
                <c:pt idx="166">
                  <c:v>40710</c:v>
                </c:pt>
                <c:pt idx="167">
                  <c:v>40711</c:v>
                </c:pt>
                <c:pt idx="168">
                  <c:v>40712</c:v>
                </c:pt>
                <c:pt idx="169">
                  <c:v>40713</c:v>
                </c:pt>
                <c:pt idx="170">
                  <c:v>40714</c:v>
                </c:pt>
                <c:pt idx="171">
                  <c:v>40715</c:v>
                </c:pt>
                <c:pt idx="172">
                  <c:v>40716</c:v>
                </c:pt>
                <c:pt idx="173">
                  <c:v>40717</c:v>
                </c:pt>
                <c:pt idx="174">
                  <c:v>40718</c:v>
                </c:pt>
                <c:pt idx="175">
                  <c:v>40719</c:v>
                </c:pt>
                <c:pt idx="176">
                  <c:v>40720</c:v>
                </c:pt>
                <c:pt idx="177">
                  <c:v>40721</c:v>
                </c:pt>
                <c:pt idx="178">
                  <c:v>40722</c:v>
                </c:pt>
                <c:pt idx="179">
                  <c:v>40723</c:v>
                </c:pt>
                <c:pt idx="180">
                  <c:v>40724</c:v>
                </c:pt>
                <c:pt idx="181">
                  <c:v>40725</c:v>
                </c:pt>
                <c:pt idx="182">
                  <c:v>40726</c:v>
                </c:pt>
                <c:pt idx="183">
                  <c:v>40727</c:v>
                </c:pt>
                <c:pt idx="184">
                  <c:v>40728</c:v>
                </c:pt>
                <c:pt idx="185">
                  <c:v>40729</c:v>
                </c:pt>
                <c:pt idx="186">
                  <c:v>40730</c:v>
                </c:pt>
                <c:pt idx="187">
                  <c:v>40731</c:v>
                </c:pt>
                <c:pt idx="188">
                  <c:v>40732</c:v>
                </c:pt>
                <c:pt idx="189">
                  <c:v>40733</c:v>
                </c:pt>
                <c:pt idx="190">
                  <c:v>40734</c:v>
                </c:pt>
                <c:pt idx="191">
                  <c:v>40735</c:v>
                </c:pt>
                <c:pt idx="192">
                  <c:v>40736</c:v>
                </c:pt>
                <c:pt idx="193">
                  <c:v>40737</c:v>
                </c:pt>
                <c:pt idx="194">
                  <c:v>40738</c:v>
                </c:pt>
                <c:pt idx="195">
                  <c:v>40739</c:v>
                </c:pt>
                <c:pt idx="196">
                  <c:v>40740</c:v>
                </c:pt>
                <c:pt idx="197">
                  <c:v>40741</c:v>
                </c:pt>
                <c:pt idx="198">
                  <c:v>40742</c:v>
                </c:pt>
                <c:pt idx="199">
                  <c:v>40743</c:v>
                </c:pt>
                <c:pt idx="200">
                  <c:v>40744</c:v>
                </c:pt>
                <c:pt idx="201">
                  <c:v>40745</c:v>
                </c:pt>
                <c:pt idx="202">
                  <c:v>40746</c:v>
                </c:pt>
                <c:pt idx="203">
                  <c:v>40747</c:v>
                </c:pt>
                <c:pt idx="204">
                  <c:v>40748</c:v>
                </c:pt>
                <c:pt idx="205">
                  <c:v>40749</c:v>
                </c:pt>
                <c:pt idx="206">
                  <c:v>40750</c:v>
                </c:pt>
                <c:pt idx="207">
                  <c:v>40751</c:v>
                </c:pt>
                <c:pt idx="208">
                  <c:v>40752</c:v>
                </c:pt>
                <c:pt idx="209">
                  <c:v>40753</c:v>
                </c:pt>
                <c:pt idx="210">
                  <c:v>40754</c:v>
                </c:pt>
                <c:pt idx="211">
                  <c:v>40755</c:v>
                </c:pt>
                <c:pt idx="212">
                  <c:v>40756</c:v>
                </c:pt>
                <c:pt idx="213">
                  <c:v>40757</c:v>
                </c:pt>
                <c:pt idx="214">
                  <c:v>40758</c:v>
                </c:pt>
                <c:pt idx="215">
                  <c:v>40759</c:v>
                </c:pt>
                <c:pt idx="216">
                  <c:v>40760</c:v>
                </c:pt>
                <c:pt idx="217">
                  <c:v>40761</c:v>
                </c:pt>
                <c:pt idx="218">
                  <c:v>40762</c:v>
                </c:pt>
                <c:pt idx="219">
                  <c:v>40763</c:v>
                </c:pt>
                <c:pt idx="220">
                  <c:v>40764</c:v>
                </c:pt>
                <c:pt idx="221">
                  <c:v>40765</c:v>
                </c:pt>
                <c:pt idx="222">
                  <c:v>40766</c:v>
                </c:pt>
                <c:pt idx="223">
                  <c:v>40767</c:v>
                </c:pt>
                <c:pt idx="224">
                  <c:v>40768</c:v>
                </c:pt>
                <c:pt idx="225">
                  <c:v>40769</c:v>
                </c:pt>
                <c:pt idx="226">
                  <c:v>40770</c:v>
                </c:pt>
                <c:pt idx="227">
                  <c:v>40771</c:v>
                </c:pt>
                <c:pt idx="228">
                  <c:v>40772</c:v>
                </c:pt>
                <c:pt idx="229">
                  <c:v>40773</c:v>
                </c:pt>
                <c:pt idx="230">
                  <c:v>40774</c:v>
                </c:pt>
                <c:pt idx="231">
                  <c:v>40775</c:v>
                </c:pt>
                <c:pt idx="232">
                  <c:v>40776</c:v>
                </c:pt>
                <c:pt idx="233">
                  <c:v>40777</c:v>
                </c:pt>
                <c:pt idx="234">
                  <c:v>40778</c:v>
                </c:pt>
                <c:pt idx="235">
                  <c:v>40779</c:v>
                </c:pt>
                <c:pt idx="236">
                  <c:v>40780</c:v>
                </c:pt>
                <c:pt idx="237">
                  <c:v>40781</c:v>
                </c:pt>
                <c:pt idx="238">
                  <c:v>40782</c:v>
                </c:pt>
                <c:pt idx="239">
                  <c:v>40783</c:v>
                </c:pt>
                <c:pt idx="240">
                  <c:v>40784</c:v>
                </c:pt>
                <c:pt idx="241">
                  <c:v>40785</c:v>
                </c:pt>
                <c:pt idx="242">
                  <c:v>40786</c:v>
                </c:pt>
                <c:pt idx="243">
                  <c:v>40787</c:v>
                </c:pt>
                <c:pt idx="244">
                  <c:v>40788</c:v>
                </c:pt>
                <c:pt idx="245">
                  <c:v>40789</c:v>
                </c:pt>
                <c:pt idx="246">
                  <c:v>40790</c:v>
                </c:pt>
                <c:pt idx="247">
                  <c:v>40791</c:v>
                </c:pt>
                <c:pt idx="248">
                  <c:v>40792</c:v>
                </c:pt>
                <c:pt idx="249">
                  <c:v>40793</c:v>
                </c:pt>
                <c:pt idx="250">
                  <c:v>40794</c:v>
                </c:pt>
                <c:pt idx="251">
                  <c:v>40795</c:v>
                </c:pt>
                <c:pt idx="252">
                  <c:v>40796</c:v>
                </c:pt>
                <c:pt idx="253">
                  <c:v>40797</c:v>
                </c:pt>
                <c:pt idx="254">
                  <c:v>40798</c:v>
                </c:pt>
                <c:pt idx="255">
                  <c:v>40799</c:v>
                </c:pt>
                <c:pt idx="256">
                  <c:v>40800</c:v>
                </c:pt>
                <c:pt idx="257">
                  <c:v>40801</c:v>
                </c:pt>
                <c:pt idx="258">
                  <c:v>40802</c:v>
                </c:pt>
                <c:pt idx="259">
                  <c:v>40803</c:v>
                </c:pt>
                <c:pt idx="260">
                  <c:v>40804</c:v>
                </c:pt>
                <c:pt idx="261">
                  <c:v>40805</c:v>
                </c:pt>
                <c:pt idx="262">
                  <c:v>40806</c:v>
                </c:pt>
                <c:pt idx="263">
                  <c:v>40807</c:v>
                </c:pt>
                <c:pt idx="264">
                  <c:v>40808</c:v>
                </c:pt>
                <c:pt idx="265">
                  <c:v>40809</c:v>
                </c:pt>
                <c:pt idx="266">
                  <c:v>40810</c:v>
                </c:pt>
                <c:pt idx="267">
                  <c:v>40811</c:v>
                </c:pt>
                <c:pt idx="268">
                  <c:v>40812</c:v>
                </c:pt>
                <c:pt idx="269">
                  <c:v>40813</c:v>
                </c:pt>
                <c:pt idx="270">
                  <c:v>40814</c:v>
                </c:pt>
                <c:pt idx="271">
                  <c:v>40815</c:v>
                </c:pt>
                <c:pt idx="272">
                  <c:v>40816</c:v>
                </c:pt>
                <c:pt idx="273">
                  <c:v>40817</c:v>
                </c:pt>
                <c:pt idx="274">
                  <c:v>40818</c:v>
                </c:pt>
                <c:pt idx="275">
                  <c:v>40819</c:v>
                </c:pt>
                <c:pt idx="276">
                  <c:v>40820</c:v>
                </c:pt>
                <c:pt idx="277">
                  <c:v>40821</c:v>
                </c:pt>
                <c:pt idx="278">
                  <c:v>40822</c:v>
                </c:pt>
                <c:pt idx="279">
                  <c:v>40823</c:v>
                </c:pt>
                <c:pt idx="280">
                  <c:v>40824</c:v>
                </c:pt>
                <c:pt idx="281">
                  <c:v>40825</c:v>
                </c:pt>
                <c:pt idx="282">
                  <c:v>40826</c:v>
                </c:pt>
                <c:pt idx="283">
                  <c:v>40827</c:v>
                </c:pt>
                <c:pt idx="284">
                  <c:v>40828</c:v>
                </c:pt>
                <c:pt idx="285">
                  <c:v>40829</c:v>
                </c:pt>
                <c:pt idx="286">
                  <c:v>40830</c:v>
                </c:pt>
                <c:pt idx="287">
                  <c:v>40831</c:v>
                </c:pt>
                <c:pt idx="288">
                  <c:v>40832</c:v>
                </c:pt>
                <c:pt idx="289">
                  <c:v>40833</c:v>
                </c:pt>
                <c:pt idx="290">
                  <c:v>40834</c:v>
                </c:pt>
                <c:pt idx="291">
                  <c:v>40835</c:v>
                </c:pt>
                <c:pt idx="292">
                  <c:v>40836</c:v>
                </c:pt>
                <c:pt idx="293">
                  <c:v>40837</c:v>
                </c:pt>
                <c:pt idx="294">
                  <c:v>40838</c:v>
                </c:pt>
                <c:pt idx="295">
                  <c:v>40839</c:v>
                </c:pt>
                <c:pt idx="296">
                  <c:v>40840</c:v>
                </c:pt>
                <c:pt idx="297">
                  <c:v>40841</c:v>
                </c:pt>
                <c:pt idx="298">
                  <c:v>40842</c:v>
                </c:pt>
                <c:pt idx="299">
                  <c:v>40843</c:v>
                </c:pt>
                <c:pt idx="300">
                  <c:v>40844</c:v>
                </c:pt>
                <c:pt idx="301">
                  <c:v>40845</c:v>
                </c:pt>
                <c:pt idx="302">
                  <c:v>40846</c:v>
                </c:pt>
                <c:pt idx="303">
                  <c:v>40847</c:v>
                </c:pt>
                <c:pt idx="304">
                  <c:v>40848</c:v>
                </c:pt>
                <c:pt idx="305">
                  <c:v>40849</c:v>
                </c:pt>
                <c:pt idx="306">
                  <c:v>40850</c:v>
                </c:pt>
                <c:pt idx="307">
                  <c:v>40851</c:v>
                </c:pt>
                <c:pt idx="308">
                  <c:v>40852</c:v>
                </c:pt>
                <c:pt idx="309">
                  <c:v>40853</c:v>
                </c:pt>
                <c:pt idx="310">
                  <c:v>40854</c:v>
                </c:pt>
                <c:pt idx="311">
                  <c:v>40855</c:v>
                </c:pt>
                <c:pt idx="312">
                  <c:v>40856</c:v>
                </c:pt>
                <c:pt idx="313">
                  <c:v>40857</c:v>
                </c:pt>
                <c:pt idx="314">
                  <c:v>40858</c:v>
                </c:pt>
                <c:pt idx="315">
                  <c:v>40859</c:v>
                </c:pt>
                <c:pt idx="316">
                  <c:v>40860</c:v>
                </c:pt>
                <c:pt idx="317">
                  <c:v>40861</c:v>
                </c:pt>
                <c:pt idx="318">
                  <c:v>40862</c:v>
                </c:pt>
                <c:pt idx="319">
                  <c:v>40863</c:v>
                </c:pt>
                <c:pt idx="320">
                  <c:v>40864</c:v>
                </c:pt>
                <c:pt idx="321">
                  <c:v>40865</c:v>
                </c:pt>
                <c:pt idx="322">
                  <c:v>40866</c:v>
                </c:pt>
                <c:pt idx="323">
                  <c:v>40867</c:v>
                </c:pt>
                <c:pt idx="324">
                  <c:v>40868</c:v>
                </c:pt>
                <c:pt idx="325">
                  <c:v>40869</c:v>
                </c:pt>
                <c:pt idx="326">
                  <c:v>40870</c:v>
                </c:pt>
                <c:pt idx="327">
                  <c:v>40871</c:v>
                </c:pt>
                <c:pt idx="328">
                  <c:v>40872</c:v>
                </c:pt>
                <c:pt idx="329">
                  <c:v>40873</c:v>
                </c:pt>
                <c:pt idx="330">
                  <c:v>40874</c:v>
                </c:pt>
                <c:pt idx="331">
                  <c:v>40875</c:v>
                </c:pt>
                <c:pt idx="332">
                  <c:v>40876</c:v>
                </c:pt>
                <c:pt idx="333">
                  <c:v>40877</c:v>
                </c:pt>
                <c:pt idx="334">
                  <c:v>40878</c:v>
                </c:pt>
                <c:pt idx="335">
                  <c:v>40879</c:v>
                </c:pt>
                <c:pt idx="336">
                  <c:v>40880</c:v>
                </c:pt>
                <c:pt idx="337">
                  <c:v>40881</c:v>
                </c:pt>
                <c:pt idx="338">
                  <c:v>40882</c:v>
                </c:pt>
                <c:pt idx="339">
                  <c:v>40883</c:v>
                </c:pt>
                <c:pt idx="340">
                  <c:v>40884</c:v>
                </c:pt>
                <c:pt idx="341">
                  <c:v>40885</c:v>
                </c:pt>
                <c:pt idx="342">
                  <c:v>40886</c:v>
                </c:pt>
                <c:pt idx="343">
                  <c:v>40887</c:v>
                </c:pt>
                <c:pt idx="344">
                  <c:v>40888</c:v>
                </c:pt>
                <c:pt idx="345">
                  <c:v>40889</c:v>
                </c:pt>
                <c:pt idx="346">
                  <c:v>40890</c:v>
                </c:pt>
                <c:pt idx="347">
                  <c:v>40891</c:v>
                </c:pt>
                <c:pt idx="348">
                  <c:v>40892</c:v>
                </c:pt>
                <c:pt idx="349">
                  <c:v>40893</c:v>
                </c:pt>
                <c:pt idx="350">
                  <c:v>40894</c:v>
                </c:pt>
                <c:pt idx="351">
                  <c:v>40895</c:v>
                </c:pt>
                <c:pt idx="352">
                  <c:v>40896</c:v>
                </c:pt>
                <c:pt idx="353">
                  <c:v>40897</c:v>
                </c:pt>
                <c:pt idx="354">
                  <c:v>40898</c:v>
                </c:pt>
                <c:pt idx="355">
                  <c:v>40899</c:v>
                </c:pt>
                <c:pt idx="356">
                  <c:v>40900</c:v>
                </c:pt>
                <c:pt idx="357">
                  <c:v>40901</c:v>
                </c:pt>
                <c:pt idx="358">
                  <c:v>40902</c:v>
                </c:pt>
                <c:pt idx="359">
                  <c:v>40903</c:v>
                </c:pt>
                <c:pt idx="360">
                  <c:v>40904</c:v>
                </c:pt>
                <c:pt idx="361">
                  <c:v>40905</c:v>
                </c:pt>
                <c:pt idx="362">
                  <c:v>40906</c:v>
                </c:pt>
                <c:pt idx="363">
                  <c:v>40907</c:v>
                </c:pt>
                <c:pt idx="364">
                  <c:v>40908</c:v>
                </c:pt>
                <c:pt idx="365">
                  <c:v>40909</c:v>
                </c:pt>
                <c:pt idx="366">
                  <c:v>40910</c:v>
                </c:pt>
                <c:pt idx="367">
                  <c:v>40911</c:v>
                </c:pt>
                <c:pt idx="368">
                  <c:v>40912</c:v>
                </c:pt>
                <c:pt idx="369">
                  <c:v>40913</c:v>
                </c:pt>
                <c:pt idx="370">
                  <c:v>40914</c:v>
                </c:pt>
                <c:pt idx="371">
                  <c:v>40915</c:v>
                </c:pt>
                <c:pt idx="372">
                  <c:v>40916</c:v>
                </c:pt>
                <c:pt idx="373">
                  <c:v>40917</c:v>
                </c:pt>
                <c:pt idx="374">
                  <c:v>40918</c:v>
                </c:pt>
                <c:pt idx="375">
                  <c:v>40919</c:v>
                </c:pt>
                <c:pt idx="376">
                  <c:v>40920</c:v>
                </c:pt>
                <c:pt idx="377">
                  <c:v>40921</c:v>
                </c:pt>
                <c:pt idx="378">
                  <c:v>40922</c:v>
                </c:pt>
                <c:pt idx="379">
                  <c:v>40923</c:v>
                </c:pt>
                <c:pt idx="380">
                  <c:v>40924</c:v>
                </c:pt>
                <c:pt idx="381">
                  <c:v>40925</c:v>
                </c:pt>
                <c:pt idx="382">
                  <c:v>40926</c:v>
                </c:pt>
                <c:pt idx="383">
                  <c:v>40927</c:v>
                </c:pt>
                <c:pt idx="384">
                  <c:v>40928</c:v>
                </c:pt>
                <c:pt idx="385">
                  <c:v>40929</c:v>
                </c:pt>
                <c:pt idx="386">
                  <c:v>40930</c:v>
                </c:pt>
                <c:pt idx="387">
                  <c:v>40931</c:v>
                </c:pt>
                <c:pt idx="388">
                  <c:v>40932</c:v>
                </c:pt>
                <c:pt idx="389">
                  <c:v>40933</c:v>
                </c:pt>
                <c:pt idx="390">
                  <c:v>40934</c:v>
                </c:pt>
                <c:pt idx="391">
                  <c:v>40935</c:v>
                </c:pt>
                <c:pt idx="392">
                  <c:v>40936</c:v>
                </c:pt>
                <c:pt idx="393">
                  <c:v>40937</c:v>
                </c:pt>
                <c:pt idx="394">
                  <c:v>40938</c:v>
                </c:pt>
                <c:pt idx="395">
                  <c:v>40939</c:v>
                </c:pt>
                <c:pt idx="396">
                  <c:v>40940</c:v>
                </c:pt>
                <c:pt idx="397">
                  <c:v>40941</c:v>
                </c:pt>
                <c:pt idx="398">
                  <c:v>40942</c:v>
                </c:pt>
                <c:pt idx="399">
                  <c:v>40943</c:v>
                </c:pt>
                <c:pt idx="400">
                  <c:v>40944</c:v>
                </c:pt>
                <c:pt idx="401">
                  <c:v>40945</c:v>
                </c:pt>
                <c:pt idx="402">
                  <c:v>40946</c:v>
                </c:pt>
                <c:pt idx="403">
                  <c:v>40947</c:v>
                </c:pt>
                <c:pt idx="404">
                  <c:v>40948</c:v>
                </c:pt>
                <c:pt idx="405">
                  <c:v>40949</c:v>
                </c:pt>
                <c:pt idx="406">
                  <c:v>40950</c:v>
                </c:pt>
                <c:pt idx="407">
                  <c:v>40951</c:v>
                </c:pt>
                <c:pt idx="408">
                  <c:v>40952</c:v>
                </c:pt>
                <c:pt idx="409">
                  <c:v>40953</c:v>
                </c:pt>
                <c:pt idx="410">
                  <c:v>40954</c:v>
                </c:pt>
                <c:pt idx="411">
                  <c:v>40955</c:v>
                </c:pt>
                <c:pt idx="412">
                  <c:v>40956</c:v>
                </c:pt>
                <c:pt idx="413">
                  <c:v>40957</c:v>
                </c:pt>
                <c:pt idx="414">
                  <c:v>40958</c:v>
                </c:pt>
                <c:pt idx="415">
                  <c:v>40959</c:v>
                </c:pt>
                <c:pt idx="416">
                  <c:v>40960</c:v>
                </c:pt>
                <c:pt idx="417">
                  <c:v>40961</c:v>
                </c:pt>
                <c:pt idx="418">
                  <c:v>40962</c:v>
                </c:pt>
                <c:pt idx="419">
                  <c:v>40963</c:v>
                </c:pt>
                <c:pt idx="420">
                  <c:v>40964</c:v>
                </c:pt>
                <c:pt idx="421">
                  <c:v>40965</c:v>
                </c:pt>
                <c:pt idx="422">
                  <c:v>40966</c:v>
                </c:pt>
                <c:pt idx="423">
                  <c:v>40967</c:v>
                </c:pt>
                <c:pt idx="424">
                  <c:v>40968</c:v>
                </c:pt>
                <c:pt idx="425">
                  <c:v>40969</c:v>
                </c:pt>
                <c:pt idx="426">
                  <c:v>40970</c:v>
                </c:pt>
                <c:pt idx="427">
                  <c:v>40971</c:v>
                </c:pt>
                <c:pt idx="428">
                  <c:v>40972</c:v>
                </c:pt>
                <c:pt idx="429">
                  <c:v>40973</c:v>
                </c:pt>
                <c:pt idx="430">
                  <c:v>40974</c:v>
                </c:pt>
                <c:pt idx="431">
                  <c:v>40975</c:v>
                </c:pt>
                <c:pt idx="432">
                  <c:v>40976</c:v>
                </c:pt>
                <c:pt idx="433">
                  <c:v>40977</c:v>
                </c:pt>
                <c:pt idx="434">
                  <c:v>40978</c:v>
                </c:pt>
                <c:pt idx="435">
                  <c:v>40979</c:v>
                </c:pt>
                <c:pt idx="436">
                  <c:v>40980</c:v>
                </c:pt>
                <c:pt idx="437">
                  <c:v>40981</c:v>
                </c:pt>
                <c:pt idx="438">
                  <c:v>40982</c:v>
                </c:pt>
                <c:pt idx="439">
                  <c:v>40983</c:v>
                </c:pt>
                <c:pt idx="440">
                  <c:v>40984</c:v>
                </c:pt>
                <c:pt idx="441">
                  <c:v>40985</c:v>
                </c:pt>
                <c:pt idx="442">
                  <c:v>40986</c:v>
                </c:pt>
                <c:pt idx="443">
                  <c:v>40987</c:v>
                </c:pt>
                <c:pt idx="444">
                  <c:v>40988</c:v>
                </c:pt>
                <c:pt idx="445">
                  <c:v>40989</c:v>
                </c:pt>
                <c:pt idx="446">
                  <c:v>40990</c:v>
                </c:pt>
                <c:pt idx="447">
                  <c:v>40991</c:v>
                </c:pt>
                <c:pt idx="448">
                  <c:v>40992</c:v>
                </c:pt>
                <c:pt idx="449">
                  <c:v>40993</c:v>
                </c:pt>
                <c:pt idx="450">
                  <c:v>40994</c:v>
                </c:pt>
                <c:pt idx="451">
                  <c:v>40995</c:v>
                </c:pt>
                <c:pt idx="452">
                  <c:v>40996</c:v>
                </c:pt>
                <c:pt idx="453">
                  <c:v>40997</c:v>
                </c:pt>
                <c:pt idx="454">
                  <c:v>40998</c:v>
                </c:pt>
                <c:pt idx="455">
                  <c:v>40999</c:v>
                </c:pt>
                <c:pt idx="456">
                  <c:v>41000</c:v>
                </c:pt>
                <c:pt idx="457">
                  <c:v>41001</c:v>
                </c:pt>
                <c:pt idx="458">
                  <c:v>41002</c:v>
                </c:pt>
                <c:pt idx="459">
                  <c:v>41003</c:v>
                </c:pt>
                <c:pt idx="460">
                  <c:v>41004</c:v>
                </c:pt>
                <c:pt idx="461">
                  <c:v>41005</c:v>
                </c:pt>
                <c:pt idx="462">
                  <c:v>41006</c:v>
                </c:pt>
                <c:pt idx="463">
                  <c:v>41007</c:v>
                </c:pt>
                <c:pt idx="464">
                  <c:v>41008</c:v>
                </c:pt>
                <c:pt idx="465">
                  <c:v>41009</c:v>
                </c:pt>
                <c:pt idx="466">
                  <c:v>41010</c:v>
                </c:pt>
                <c:pt idx="467">
                  <c:v>41011</c:v>
                </c:pt>
                <c:pt idx="468">
                  <c:v>41012</c:v>
                </c:pt>
                <c:pt idx="469">
                  <c:v>41013</c:v>
                </c:pt>
                <c:pt idx="470">
                  <c:v>41014</c:v>
                </c:pt>
                <c:pt idx="471">
                  <c:v>41015</c:v>
                </c:pt>
                <c:pt idx="472">
                  <c:v>41016</c:v>
                </c:pt>
                <c:pt idx="473">
                  <c:v>41017</c:v>
                </c:pt>
                <c:pt idx="474">
                  <c:v>41018</c:v>
                </c:pt>
                <c:pt idx="475">
                  <c:v>41019</c:v>
                </c:pt>
                <c:pt idx="476">
                  <c:v>41020</c:v>
                </c:pt>
                <c:pt idx="477">
                  <c:v>41021</c:v>
                </c:pt>
                <c:pt idx="478">
                  <c:v>41022</c:v>
                </c:pt>
                <c:pt idx="479">
                  <c:v>41023</c:v>
                </c:pt>
                <c:pt idx="480">
                  <c:v>41024</c:v>
                </c:pt>
                <c:pt idx="481">
                  <c:v>41025</c:v>
                </c:pt>
                <c:pt idx="482">
                  <c:v>41026</c:v>
                </c:pt>
                <c:pt idx="483">
                  <c:v>41027</c:v>
                </c:pt>
                <c:pt idx="484">
                  <c:v>41028</c:v>
                </c:pt>
                <c:pt idx="485">
                  <c:v>41029</c:v>
                </c:pt>
                <c:pt idx="486">
                  <c:v>41030</c:v>
                </c:pt>
                <c:pt idx="487">
                  <c:v>41031</c:v>
                </c:pt>
                <c:pt idx="488">
                  <c:v>41032</c:v>
                </c:pt>
                <c:pt idx="489">
                  <c:v>41033</c:v>
                </c:pt>
                <c:pt idx="490">
                  <c:v>41034</c:v>
                </c:pt>
                <c:pt idx="491">
                  <c:v>41035</c:v>
                </c:pt>
                <c:pt idx="492">
                  <c:v>41036</c:v>
                </c:pt>
                <c:pt idx="493">
                  <c:v>41037</c:v>
                </c:pt>
                <c:pt idx="494">
                  <c:v>41038</c:v>
                </c:pt>
                <c:pt idx="495">
                  <c:v>41039</c:v>
                </c:pt>
                <c:pt idx="496">
                  <c:v>41040</c:v>
                </c:pt>
                <c:pt idx="497">
                  <c:v>41041</c:v>
                </c:pt>
                <c:pt idx="498">
                  <c:v>41042</c:v>
                </c:pt>
                <c:pt idx="499">
                  <c:v>41043</c:v>
                </c:pt>
                <c:pt idx="500">
                  <c:v>41044</c:v>
                </c:pt>
                <c:pt idx="501">
                  <c:v>41045</c:v>
                </c:pt>
                <c:pt idx="502">
                  <c:v>41046</c:v>
                </c:pt>
                <c:pt idx="503">
                  <c:v>41047</c:v>
                </c:pt>
                <c:pt idx="504">
                  <c:v>41048</c:v>
                </c:pt>
                <c:pt idx="505">
                  <c:v>41049</c:v>
                </c:pt>
                <c:pt idx="506">
                  <c:v>41050</c:v>
                </c:pt>
                <c:pt idx="507">
                  <c:v>41051</c:v>
                </c:pt>
                <c:pt idx="508">
                  <c:v>41052</c:v>
                </c:pt>
                <c:pt idx="509">
                  <c:v>41053</c:v>
                </c:pt>
                <c:pt idx="510">
                  <c:v>41054</c:v>
                </c:pt>
                <c:pt idx="511">
                  <c:v>41055</c:v>
                </c:pt>
                <c:pt idx="512">
                  <c:v>41056</c:v>
                </c:pt>
                <c:pt idx="513">
                  <c:v>41057</c:v>
                </c:pt>
                <c:pt idx="514">
                  <c:v>41058</c:v>
                </c:pt>
                <c:pt idx="515">
                  <c:v>41059</c:v>
                </c:pt>
                <c:pt idx="516">
                  <c:v>41060</c:v>
                </c:pt>
                <c:pt idx="517">
                  <c:v>41061</c:v>
                </c:pt>
                <c:pt idx="518">
                  <c:v>41062</c:v>
                </c:pt>
                <c:pt idx="519">
                  <c:v>41063</c:v>
                </c:pt>
                <c:pt idx="520">
                  <c:v>41064</c:v>
                </c:pt>
                <c:pt idx="521">
                  <c:v>41065</c:v>
                </c:pt>
                <c:pt idx="522">
                  <c:v>41066</c:v>
                </c:pt>
                <c:pt idx="523">
                  <c:v>41067</c:v>
                </c:pt>
                <c:pt idx="524">
                  <c:v>41068</c:v>
                </c:pt>
                <c:pt idx="525">
                  <c:v>41069</c:v>
                </c:pt>
                <c:pt idx="526">
                  <c:v>41070</c:v>
                </c:pt>
                <c:pt idx="527">
                  <c:v>41071</c:v>
                </c:pt>
                <c:pt idx="528">
                  <c:v>41072</c:v>
                </c:pt>
                <c:pt idx="529">
                  <c:v>41073</c:v>
                </c:pt>
                <c:pt idx="530">
                  <c:v>41074</c:v>
                </c:pt>
                <c:pt idx="531">
                  <c:v>41075</c:v>
                </c:pt>
                <c:pt idx="532">
                  <c:v>41076</c:v>
                </c:pt>
                <c:pt idx="533">
                  <c:v>41077</c:v>
                </c:pt>
                <c:pt idx="534">
                  <c:v>41078</c:v>
                </c:pt>
                <c:pt idx="535">
                  <c:v>41079</c:v>
                </c:pt>
                <c:pt idx="536">
                  <c:v>41080</c:v>
                </c:pt>
                <c:pt idx="537">
                  <c:v>41081</c:v>
                </c:pt>
                <c:pt idx="538">
                  <c:v>41082</c:v>
                </c:pt>
                <c:pt idx="539">
                  <c:v>41083</c:v>
                </c:pt>
                <c:pt idx="540">
                  <c:v>41084</c:v>
                </c:pt>
                <c:pt idx="541">
                  <c:v>41085</c:v>
                </c:pt>
                <c:pt idx="542">
                  <c:v>41086</c:v>
                </c:pt>
                <c:pt idx="543">
                  <c:v>41087</c:v>
                </c:pt>
                <c:pt idx="544">
                  <c:v>41088</c:v>
                </c:pt>
                <c:pt idx="545">
                  <c:v>41089</c:v>
                </c:pt>
                <c:pt idx="546">
                  <c:v>41090</c:v>
                </c:pt>
                <c:pt idx="547">
                  <c:v>41091</c:v>
                </c:pt>
                <c:pt idx="548">
                  <c:v>41092</c:v>
                </c:pt>
                <c:pt idx="549">
                  <c:v>41093</c:v>
                </c:pt>
                <c:pt idx="550">
                  <c:v>41094</c:v>
                </c:pt>
                <c:pt idx="551">
                  <c:v>41095</c:v>
                </c:pt>
                <c:pt idx="552">
                  <c:v>41096</c:v>
                </c:pt>
                <c:pt idx="553">
                  <c:v>41097</c:v>
                </c:pt>
                <c:pt idx="554">
                  <c:v>41098</c:v>
                </c:pt>
                <c:pt idx="555">
                  <c:v>41099</c:v>
                </c:pt>
                <c:pt idx="556">
                  <c:v>41100</c:v>
                </c:pt>
                <c:pt idx="557">
                  <c:v>41101</c:v>
                </c:pt>
                <c:pt idx="558">
                  <c:v>41102</c:v>
                </c:pt>
                <c:pt idx="559">
                  <c:v>41103</c:v>
                </c:pt>
                <c:pt idx="560">
                  <c:v>41104</c:v>
                </c:pt>
                <c:pt idx="561">
                  <c:v>41105</c:v>
                </c:pt>
                <c:pt idx="562">
                  <c:v>41106</c:v>
                </c:pt>
                <c:pt idx="563">
                  <c:v>41107</c:v>
                </c:pt>
                <c:pt idx="564">
                  <c:v>41108</c:v>
                </c:pt>
                <c:pt idx="565">
                  <c:v>41109</c:v>
                </c:pt>
                <c:pt idx="566">
                  <c:v>41110</c:v>
                </c:pt>
                <c:pt idx="567">
                  <c:v>41111</c:v>
                </c:pt>
                <c:pt idx="568">
                  <c:v>41112</c:v>
                </c:pt>
                <c:pt idx="569">
                  <c:v>41113</c:v>
                </c:pt>
                <c:pt idx="570">
                  <c:v>41114</c:v>
                </c:pt>
                <c:pt idx="571">
                  <c:v>41115</c:v>
                </c:pt>
                <c:pt idx="572">
                  <c:v>41116</c:v>
                </c:pt>
                <c:pt idx="573">
                  <c:v>41117</c:v>
                </c:pt>
                <c:pt idx="574">
                  <c:v>41118</c:v>
                </c:pt>
                <c:pt idx="575">
                  <c:v>41119</c:v>
                </c:pt>
                <c:pt idx="576">
                  <c:v>41120</c:v>
                </c:pt>
                <c:pt idx="577">
                  <c:v>41121</c:v>
                </c:pt>
                <c:pt idx="578">
                  <c:v>41122</c:v>
                </c:pt>
                <c:pt idx="579">
                  <c:v>41123</c:v>
                </c:pt>
                <c:pt idx="580">
                  <c:v>41124</c:v>
                </c:pt>
                <c:pt idx="581">
                  <c:v>41125</c:v>
                </c:pt>
                <c:pt idx="582">
                  <c:v>41126</c:v>
                </c:pt>
                <c:pt idx="583">
                  <c:v>41127</c:v>
                </c:pt>
                <c:pt idx="584">
                  <c:v>41128</c:v>
                </c:pt>
                <c:pt idx="585">
                  <c:v>41129</c:v>
                </c:pt>
                <c:pt idx="586">
                  <c:v>41130</c:v>
                </c:pt>
                <c:pt idx="587">
                  <c:v>41131</c:v>
                </c:pt>
                <c:pt idx="588">
                  <c:v>41132</c:v>
                </c:pt>
                <c:pt idx="589">
                  <c:v>41133</c:v>
                </c:pt>
                <c:pt idx="590">
                  <c:v>41134</c:v>
                </c:pt>
                <c:pt idx="591">
                  <c:v>41135</c:v>
                </c:pt>
                <c:pt idx="592">
                  <c:v>41136</c:v>
                </c:pt>
                <c:pt idx="593">
                  <c:v>41137</c:v>
                </c:pt>
                <c:pt idx="594">
                  <c:v>41138</c:v>
                </c:pt>
                <c:pt idx="595">
                  <c:v>41139</c:v>
                </c:pt>
                <c:pt idx="596">
                  <c:v>41140</c:v>
                </c:pt>
                <c:pt idx="597">
                  <c:v>41141</c:v>
                </c:pt>
                <c:pt idx="598">
                  <c:v>41142</c:v>
                </c:pt>
                <c:pt idx="599">
                  <c:v>41143</c:v>
                </c:pt>
                <c:pt idx="600">
                  <c:v>41144</c:v>
                </c:pt>
                <c:pt idx="601">
                  <c:v>41145</c:v>
                </c:pt>
                <c:pt idx="602">
                  <c:v>41146</c:v>
                </c:pt>
                <c:pt idx="603">
                  <c:v>41147</c:v>
                </c:pt>
                <c:pt idx="604">
                  <c:v>41148</c:v>
                </c:pt>
                <c:pt idx="605">
                  <c:v>41149</c:v>
                </c:pt>
                <c:pt idx="606">
                  <c:v>41150</c:v>
                </c:pt>
                <c:pt idx="607">
                  <c:v>41151</c:v>
                </c:pt>
                <c:pt idx="608">
                  <c:v>41152</c:v>
                </c:pt>
                <c:pt idx="609">
                  <c:v>41153</c:v>
                </c:pt>
                <c:pt idx="610">
                  <c:v>41154</c:v>
                </c:pt>
                <c:pt idx="611">
                  <c:v>41155</c:v>
                </c:pt>
                <c:pt idx="612">
                  <c:v>41156</c:v>
                </c:pt>
                <c:pt idx="613">
                  <c:v>41157</c:v>
                </c:pt>
                <c:pt idx="614">
                  <c:v>41158</c:v>
                </c:pt>
                <c:pt idx="615">
                  <c:v>41159</c:v>
                </c:pt>
                <c:pt idx="616">
                  <c:v>41160</c:v>
                </c:pt>
                <c:pt idx="617">
                  <c:v>41161</c:v>
                </c:pt>
                <c:pt idx="618">
                  <c:v>41162</c:v>
                </c:pt>
                <c:pt idx="619">
                  <c:v>41163</c:v>
                </c:pt>
                <c:pt idx="620">
                  <c:v>41164</c:v>
                </c:pt>
                <c:pt idx="621">
                  <c:v>41165</c:v>
                </c:pt>
                <c:pt idx="622">
                  <c:v>41166</c:v>
                </c:pt>
                <c:pt idx="623">
                  <c:v>41167</c:v>
                </c:pt>
                <c:pt idx="624">
                  <c:v>41168</c:v>
                </c:pt>
                <c:pt idx="625">
                  <c:v>41169</c:v>
                </c:pt>
                <c:pt idx="626">
                  <c:v>41170</c:v>
                </c:pt>
                <c:pt idx="627">
                  <c:v>41171</c:v>
                </c:pt>
                <c:pt idx="628">
                  <c:v>41172</c:v>
                </c:pt>
                <c:pt idx="629">
                  <c:v>41173</c:v>
                </c:pt>
                <c:pt idx="630">
                  <c:v>41174</c:v>
                </c:pt>
                <c:pt idx="631">
                  <c:v>41175</c:v>
                </c:pt>
                <c:pt idx="632">
                  <c:v>41176</c:v>
                </c:pt>
                <c:pt idx="633">
                  <c:v>41177</c:v>
                </c:pt>
                <c:pt idx="634">
                  <c:v>41178</c:v>
                </c:pt>
                <c:pt idx="635">
                  <c:v>41179</c:v>
                </c:pt>
                <c:pt idx="636">
                  <c:v>41180</c:v>
                </c:pt>
                <c:pt idx="637">
                  <c:v>41181</c:v>
                </c:pt>
                <c:pt idx="638">
                  <c:v>41182</c:v>
                </c:pt>
                <c:pt idx="639">
                  <c:v>41183</c:v>
                </c:pt>
                <c:pt idx="640">
                  <c:v>41184</c:v>
                </c:pt>
                <c:pt idx="641">
                  <c:v>41185</c:v>
                </c:pt>
                <c:pt idx="642">
                  <c:v>41186</c:v>
                </c:pt>
                <c:pt idx="643">
                  <c:v>41187</c:v>
                </c:pt>
                <c:pt idx="644">
                  <c:v>41188</c:v>
                </c:pt>
                <c:pt idx="645">
                  <c:v>41189</c:v>
                </c:pt>
                <c:pt idx="646">
                  <c:v>41190</c:v>
                </c:pt>
                <c:pt idx="647">
                  <c:v>41191</c:v>
                </c:pt>
                <c:pt idx="648">
                  <c:v>41192</c:v>
                </c:pt>
                <c:pt idx="649">
                  <c:v>41193</c:v>
                </c:pt>
                <c:pt idx="650">
                  <c:v>41194</c:v>
                </c:pt>
                <c:pt idx="651">
                  <c:v>41195</c:v>
                </c:pt>
                <c:pt idx="652">
                  <c:v>41196</c:v>
                </c:pt>
                <c:pt idx="653">
                  <c:v>41197</c:v>
                </c:pt>
                <c:pt idx="654">
                  <c:v>41198</c:v>
                </c:pt>
                <c:pt idx="655">
                  <c:v>41199</c:v>
                </c:pt>
                <c:pt idx="656">
                  <c:v>41200</c:v>
                </c:pt>
                <c:pt idx="657">
                  <c:v>41201</c:v>
                </c:pt>
                <c:pt idx="658">
                  <c:v>41202</c:v>
                </c:pt>
                <c:pt idx="659">
                  <c:v>41203</c:v>
                </c:pt>
                <c:pt idx="660">
                  <c:v>41204</c:v>
                </c:pt>
                <c:pt idx="661">
                  <c:v>41205</c:v>
                </c:pt>
                <c:pt idx="662">
                  <c:v>41206</c:v>
                </c:pt>
                <c:pt idx="663">
                  <c:v>41207</c:v>
                </c:pt>
                <c:pt idx="664">
                  <c:v>41208</c:v>
                </c:pt>
                <c:pt idx="665">
                  <c:v>41209</c:v>
                </c:pt>
                <c:pt idx="666">
                  <c:v>41210</c:v>
                </c:pt>
                <c:pt idx="667">
                  <c:v>41211</c:v>
                </c:pt>
                <c:pt idx="668">
                  <c:v>41212</c:v>
                </c:pt>
                <c:pt idx="669">
                  <c:v>41213</c:v>
                </c:pt>
                <c:pt idx="670">
                  <c:v>41214</c:v>
                </c:pt>
                <c:pt idx="671">
                  <c:v>41215</c:v>
                </c:pt>
                <c:pt idx="672">
                  <c:v>41216</c:v>
                </c:pt>
                <c:pt idx="673">
                  <c:v>41217</c:v>
                </c:pt>
                <c:pt idx="674">
                  <c:v>41218</c:v>
                </c:pt>
                <c:pt idx="675">
                  <c:v>41219</c:v>
                </c:pt>
                <c:pt idx="676">
                  <c:v>41220</c:v>
                </c:pt>
                <c:pt idx="677">
                  <c:v>41221</c:v>
                </c:pt>
                <c:pt idx="678">
                  <c:v>41222</c:v>
                </c:pt>
                <c:pt idx="679">
                  <c:v>41223</c:v>
                </c:pt>
                <c:pt idx="680">
                  <c:v>41224</c:v>
                </c:pt>
                <c:pt idx="681">
                  <c:v>41225</c:v>
                </c:pt>
                <c:pt idx="682">
                  <c:v>41226</c:v>
                </c:pt>
                <c:pt idx="683">
                  <c:v>41227</c:v>
                </c:pt>
                <c:pt idx="684">
                  <c:v>41228</c:v>
                </c:pt>
                <c:pt idx="685">
                  <c:v>41229</c:v>
                </c:pt>
                <c:pt idx="686">
                  <c:v>41230</c:v>
                </c:pt>
                <c:pt idx="687">
                  <c:v>41231</c:v>
                </c:pt>
                <c:pt idx="688">
                  <c:v>41232</c:v>
                </c:pt>
                <c:pt idx="689">
                  <c:v>41233</c:v>
                </c:pt>
                <c:pt idx="690">
                  <c:v>41234</c:v>
                </c:pt>
                <c:pt idx="691">
                  <c:v>41235</c:v>
                </c:pt>
                <c:pt idx="692">
                  <c:v>41236</c:v>
                </c:pt>
                <c:pt idx="693">
                  <c:v>41237</c:v>
                </c:pt>
                <c:pt idx="694">
                  <c:v>41238</c:v>
                </c:pt>
                <c:pt idx="695">
                  <c:v>41239</c:v>
                </c:pt>
                <c:pt idx="696">
                  <c:v>41240</c:v>
                </c:pt>
                <c:pt idx="697">
                  <c:v>41241</c:v>
                </c:pt>
                <c:pt idx="698">
                  <c:v>41242</c:v>
                </c:pt>
                <c:pt idx="699">
                  <c:v>41243</c:v>
                </c:pt>
                <c:pt idx="700">
                  <c:v>41244</c:v>
                </c:pt>
                <c:pt idx="701">
                  <c:v>41245</c:v>
                </c:pt>
                <c:pt idx="702">
                  <c:v>41246</c:v>
                </c:pt>
                <c:pt idx="703">
                  <c:v>41247</c:v>
                </c:pt>
                <c:pt idx="704">
                  <c:v>41248</c:v>
                </c:pt>
                <c:pt idx="705">
                  <c:v>41249</c:v>
                </c:pt>
                <c:pt idx="706">
                  <c:v>41250</c:v>
                </c:pt>
                <c:pt idx="707">
                  <c:v>41251</c:v>
                </c:pt>
                <c:pt idx="708">
                  <c:v>41252</c:v>
                </c:pt>
                <c:pt idx="709">
                  <c:v>41253</c:v>
                </c:pt>
                <c:pt idx="710">
                  <c:v>41254</c:v>
                </c:pt>
                <c:pt idx="711">
                  <c:v>41255</c:v>
                </c:pt>
                <c:pt idx="712">
                  <c:v>41256</c:v>
                </c:pt>
                <c:pt idx="713">
                  <c:v>41257</c:v>
                </c:pt>
                <c:pt idx="714">
                  <c:v>41258</c:v>
                </c:pt>
                <c:pt idx="715">
                  <c:v>41259</c:v>
                </c:pt>
                <c:pt idx="716">
                  <c:v>41260</c:v>
                </c:pt>
                <c:pt idx="717">
                  <c:v>41261</c:v>
                </c:pt>
                <c:pt idx="718">
                  <c:v>41262</c:v>
                </c:pt>
                <c:pt idx="719">
                  <c:v>41263</c:v>
                </c:pt>
                <c:pt idx="720">
                  <c:v>41264</c:v>
                </c:pt>
                <c:pt idx="721">
                  <c:v>41265</c:v>
                </c:pt>
                <c:pt idx="722">
                  <c:v>41266</c:v>
                </c:pt>
                <c:pt idx="723">
                  <c:v>41267</c:v>
                </c:pt>
                <c:pt idx="724">
                  <c:v>41268</c:v>
                </c:pt>
                <c:pt idx="725">
                  <c:v>41269</c:v>
                </c:pt>
                <c:pt idx="726">
                  <c:v>41270</c:v>
                </c:pt>
                <c:pt idx="727">
                  <c:v>41271</c:v>
                </c:pt>
                <c:pt idx="728">
                  <c:v>41272</c:v>
                </c:pt>
                <c:pt idx="729">
                  <c:v>41273</c:v>
                </c:pt>
                <c:pt idx="730">
                  <c:v>41274</c:v>
                </c:pt>
              </c:numCache>
            </c:numRef>
          </c:cat>
          <c:val>
            <c:numRef>
              <c:f>daily_bike_data!$O$2:$O$732</c:f>
              <c:numCache>
                <c:formatCode>General</c:formatCode>
                <c:ptCount val="731"/>
                <c:pt idx="0">
                  <c:v>985</c:v>
                </c:pt>
                <c:pt idx="1">
                  <c:v>801</c:v>
                </c:pt>
                <c:pt idx="2">
                  <c:v>1349</c:v>
                </c:pt>
                <c:pt idx="3">
                  <c:v>1562</c:v>
                </c:pt>
                <c:pt idx="4">
                  <c:v>1600</c:v>
                </c:pt>
                <c:pt idx="5">
                  <c:v>1606</c:v>
                </c:pt>
                <c:pt idx="6">
                  <c:v>1510</c:v>
                </c:pt>
                <c:pt idx="7">
                  <c:v>959</c:v>
                </c:pt>
                <c:pt idx="8">
                  <c:v>822</c:v>
                </c:pt>
                <c:pt idx="9">
                  <c:v>1321</c:v>
                </c:pt>
                <c:pt idx="10">
                  <c:v>1263</c:v>
                </c:pt>
                <c:pt idx="11">
                  <c:v>1162</c:v>
                </c:pt>
                <c:pt idx="12">
                  <c:v>1406</c:v>
                </c:pt>
                <c:pt idx="13">
                  <c:v>1421</c:v>
                </c:pt>
                <c:pt idx="14">
                  <c:v>1248</c:v>
                </c:pt>
                <c:pt idx="15">
                  <c:v>1204</c:v>
                </c:pt>
                <c:pt idx="16">
                  <c:v>1000</c:v>
                </c:pt>
                <c:pt idx="17">
                  <c:v>683</c:v>
                </c:pt>
                <c:pt idx="18">
                  <c:v>1650</c:v>
                </c:pt>
                <c:pt idx="19">
                  <c:v>1927</c:v>
                </c:pt>
                <c:pt idx="20">
                  <c:v>1543</c:v>
                </c:pt>
                <c:pt idx="21">
                  <c:v>981</c:v>
                </c:pt>
                <c:pt idx="22">
                  <c:v>986</c:v>
                </c:pt>
                <c:pt idx="23">
                  <c:v>1416</c:v>
                </c:pt>
                <c:pt idx="24">
                  <c:v>1985</c:v>
                </c:pt>
                <c:pt idx="25">
                  <c:v>506</c:v>
                </c:pt>
                <c:pt idx="26">
                  <c:v>431</c:v>
                </c:pt>
                <c:pt idx="27">
                  <c:v>1167</c:v>
                </c:pt>
                <c:pt idx="28">
                  <c:v>1098</c:v>
                </c:pt>
                <c:pt idx="29">
                  <c:v>1096</c:v>
                </c:pt>
                <c:pt idx="30">
                  <c:v>1501</c:v>
                </c:pt>
                <c:pt idx="31">
                  <c:v>1360</c:v>
                </c:pt>
                <c:pt idx="32">
                  <c:v>1526</c:v>
                </c:pt>
                <c:pt idx="33">
                  <c:v>1550</c:v>
                </c:pt>
                <c:pt idx="34">
                  <c:v>1708</c:v>
                </c:pt>
                <c:pt idx="35">
                  <c:v>1005</c:v>
                </c:pt>
                <c:pt idx="36">
                  <c:v>1623</c:v>
                </c:pt>
                <c:pt idx="37">
                  <c:v>1712</c:v>
                </c:pt>
                <c:pt idx="38">
                  <c:v>1530</c:v>
                </c:pt>
                <c:pt idx="39">
                  <c:v>1605</c:v>
                </c:pt>
                <c:pt idx="40">
                  <c:v>1538</c:v>
                </c:pt>
                <c:pt idx="41">
                  <c:v>1746</c:v>
                </c:pt>
                <c:pt idx="42">
                  <c:v>1472</c:v>
                </c:pt>
                <c:pt idx="43">
                  <c:v>1589</c:v>
                </c:pt>
                <c:pt idx="44">
                  <c:v>1913</c:v>
                </c:pt>
                <c:pt idx="45">
                  <c:v>1815</c:v>
                </c:pt>
                <c:pt idx="46">
                  <c:v>2115</c:v>
                </c:pt>
                <c:pt idx="47">
                  <c:v>2475</c:v>
                </c:pt>
                <c:pt idx="48">
                  <c:v>2927</c:v>
                </c:pt>
                <c:pt idx="49">
                  <c:v>1635</c:v>
                </c:pt>
                <c:pt idx="50">
                  <c:v>1812</c:v>
                </c:pt>
                <c:pt idx="51">
                  <c:v>1107</c:v>
                </c:pt>
                <c:pt idx="52">
                  <c:v>1450</c:v>
                </c:pt>
                <c:pt idx="53">
                  <c:v>1917</c:v>
                </c:pt>
                <c:pt idx="54">
                  <c:v>1807</c:v>
                </c:pt>
                <c:pt idx="55">
                  <c:v>1461</c:v>
                </c:pt>
                <c:pt idx="56">
                  <c:v>1969</c:v>
                </c:pt>
                <c:pt idx="57">
                  <c:v>2402</c:v>
                </c:pt>
                <c:pt idx="58">
                  <c:v>1446</c:v>
                </c:pt>
                <c:pt idx="59">
                  <c:v>1851</c:v>
                </c:pt>
                <c:pt idx="60">
                  <c:v>2134</c:v>
                </c:pt>
                <c:pt idx="61">
                  <c:v>1685</c:v>
                </c:pt>
                <c:pt idx="62">
                  <c:v>1944</c:v>
                </c:pt>
                <c:pt idx="63">
                  <c:v>2077</c:v>
                </c:pt>
                <c:pt idx="64">
                  <c:v>605</c:v>
                </c:pt>
                <c:pt idx="65">
                  <c:v>1872</c:v>
                </c:pt>
                <c:pt idx="66">
                  <c:v>2133</c:v>
                </c:pt>
                <c:pt idx="67">
                  <c:v>1891</c:v>
                </c:pt>
                <c:pt idx="68">
                  <c:v>623</c:v>
                </c:pt>
                <c:pt idx="69">
                  <c:v>1977</c:v>
                </c:pt>
                <c:pt idx="70">
                  <c:v>2132</c:v>
                </c:pt>
                <c:pt idx="71">
                  <c:v>2417</c:v>
                </c:pt>
                <c:pt idx="72">
                  <c:v>2046</c:v>
                </c:pt>
                <c:pt idx="73">
                  <c:v>2056</c:v>
                </c:pt>
                <c:pt idx="74">
                  <c:v>2192</c:v>
                </c:pt>
                <c:pt idx="75">
                  <c:v>2744</c:v>
                </c:pt>
                <c:pt idx="76">
                  <c:v>3239</c:v>
                </c:pt>
                <c:pt idx="77">
                  <c:v>3117</c:v>
                </c:pt>
                <c:pt idx="78">
                  <c:v>2471</c:v>
                </c:pt>
                <c:pt idx="79">
                  <c:v>2077</c:v>
                </c:pt>
                <c:pt idx="80">
                  <c:v>2703</c:v>
                </c:pt>
                <c:pt idx="81">
                  <c:v>2121</c:v>
                </c:pt>
                <c:pt idx="82">
                  <c:v>1865</c:v>
                </c:pt>
                <c:pt idx="83">
                  <c:v>2210</c:v>
                </c:pt>
                <c:pt idx="84">
                  <c:v>2496</c:v>
                </c:pt>
                <c:pt idx="85">
                  <c:v>1693</c:v>
                </c:pt>
                <c:pt idx="86">
                  <c:v>2028</c:v>
                </c:pt>
                <c:pt idx="87">
                  <c:v>2425</c:v>
                </c:pt>
                <c:pt idx="88">
                  <c:v>1536</c:v>
                </c:pt>
                <c:pt idx="89">
                  <c:v>1685</c:v>
                </c:pt>
                <c:pt idx="90">
                  <c:v>2227</c:v>
                </c:pt>
                <c:pt idx="91">
                  <c:v>2252</c:v>
                </c:pt>
                <c:pt idx="92">
                  <c:v>3249</c:v>
                </c:pt>
                <c:pt idx="93">
                  <c:v>3115</c:v>
                </c:pt>
                <c:pt idx="94">
                  <c:v>1795</c:v>
                </c:pt>
                <c:pt idx="95">
                  <c:v>2808</c:v>
                </c:pt>
                <c:pt idx="96">
                  <c:v>3141</c:v>
                </c:pt>
                <c:pt idx="97">
                  <c:v>1471</c:v>
                </c:pt>
                <c:pt idx="98">
                  <c:v>2455</c:v>
                </c:pt>
                <c:pt idx="99">
                  <c:v>2895</c:v>
                </c:pt>
                <c:pt idx="100">
                  <c:v>3348</c:v>
                </c:pt>
                <c:pt idx="101">
                  <c:v>2034</c:v>
                </c:pt>
                <c:pt idx="102">
                  <c:v>2162</c:v>
                </c:pt>
                <c:pt idx="103">
                  <c:v>3267</c:v>
                </c:pt>
                <c:pt idx="104">
                  <c:v>3126</c:v>
                </c:pt>
                <c:pt idx="105">
                  <c:v>795</c:v>
                </c:pt>
                <c:pt idx="106">
                  <c:v>3744</c:v>
                </c:pt>
                <c:pt idx="107">
                  <c:v>3429</c:v>
                </c:pt>
                <c:pt idx="108">
                  <c:v>3204</c:v>
                </c:pt>
                <c:pt idx="109">
                  <c:v>3944</c:v>
                </c:pt>
                <c:pt idx="110">
                  <c:v>4189</c:v>
                </c:pt>
                <c:pt idx="111">
                  <c:v>1683</c:v>
                </c:pt>
                <c:pt idx="112">
                  <c:v>4036</c:v>
                </c:pt>
                <c:pt idx="113">
                  <c:v>4191</c:v>
                </c:pt>
                <c:pt idx="114">
                  <c:v>4073</c:v>
                </c:pt>
                <c:pt idx="115">
                  <c:v>4400</c:v>
                </c:pt>
                <c:pt idx="116">
                  <c:v>3872</c:v>
                </c:pt>
                <c:pt idx="117">
                  <c:v>4058</c:v>
                </c:pt>
                <c:pt idx="118">
                  <c:v>4595</c:v>
                </c:pt>
                <c:pt idx="119">
                  <c:v>5312</c:v>
                </c:pt>
                <c:pt idx="120">
                  <c:v>3351</c:v>
                </c:pt>
                <c:pt idx="121">
                  <c:v>4401</c:v>
                </c:pt>
                <c:pt idx="122">
                  <c:v>4451</c:v>
                </c:pt>
                <c:pt idx="123">
                  <c:v>2633</c:v>
                </c:pt>
                <c:pt idx="124">
                  <c:v>4433</c:v>
                </c:pt>
                <c:pt idx="125">
                  <c:v>4608</c:v>
                </c:pt>
                <c:pt idx="126">
                  <c:v>4714</c:v>
                </c:pt>
                <c:pt idx="127">
                  <c:v>4333</c:v>
                </c:pt>
                <c:pt idx="128">
                  <c:v>4362</c:v>
                </c:pt>
                <c:pt idx="129">
                  <c:v>4803</c:v>
                </c:pt>
                <c:pt idx="130">
                  <c:v>4182</c:v>
                </c:pt>
                <c:pt idx="131">
                  <c:v>4864</c:v>
                </c:pt>
                <c:pt idx="132">
                  <c:v>4105</c:v>
                </c:pt>
                <c:pt idx="133">
                  <c:v>3409</c:v>
                </c:pt>
                <c:pt idx="134">
                  <c:v>4553</c:v>
                </c:pt>
                <c:pt idx="135">
                  <c:v>3958</c:v>
                </c:pt>
                <c:pt idx="136">
                  <c:v>4123</c:v>
                </c:pt>
                <c:pt idx="137">
                  <c:v>3855</c:v>
                </c:pt>
                <c:pt idx="138">
                  <c:v>4575</c:v>
                </c:pt>
                <c:pt idx="139">
                  <c:v>4917</c:v>
                </c:pt>
                <c:pt idx="140">
                  <c:v>5805</c:v>
                </c:pt>
                <c:pt idx="141">
                  <c:v>4660</c:v>
                </c:pt>
                <c:pt idx="142">
                  <c:v>4274</c:v>
                </c:pt>
                <c:pt idx="143">
                  <c:v>4492</c:v>
                </c:pt>
                <c:pt idx="144">
                  <c:v>4978</c:v>
                </c:pt>
                <c:pt idx="145">
                  <c:v>4677</c:v>
                </c:pt>
                <c:pt idx="146">
                  <c:v>4679</c:v>
                </c:pt>
                <c:pt idx="147">
                  <c:v>4758</c:v>
                </c:pt>
                <c:pt idx="148">
                  <c:v>4788</c:v>
                </c:pt>
                <c:pt idx="149">
                  <c:v>4098</c:v>
                </c:pt>
                <c:pt idx="150">
                  <c:v>3982</c:v>
                </c:pt>
                <c:pt idx="151">
                  <c:v>3974</c:v>
                </c:pt>
                <c:pt idx="152">
                  <c:v>4968</c:v>
                </c:pt>
                <c:pt idx="153">
                  <c:v>5312</c:v>
                </c:pt>
                <c:pt idx="154">
                  <c:v>5342</c:v>
                </c:pt>
                <c:pt idx="155">
                  <c:v>4906</c:v>
                </c:pt>
                <c:pt idx="156">
                  <c:v>4548</c:v>
                </c:pt>
                <c:pt idx="157">
                  <c:v>4833</c:v>
                </c:pt>
                <c:pt idx="158">
                  <c:v>4401</c:v>
                </c:pt>
                <c:pt idx="159">
                  <c:v>3915</c:v>
                </c:pt>
                <c:pt idx="160">
                  <c:v>4586</c:v>
                </c:pt>
                <c:pt idx="161">
                  <c:v>4966</c:v>
                </c:pt>
                <c:pt idx="162">
                  <c:v>4460</c:v>
                </c:pt>
                <c:pt idx="163">
                  <c:v>5020</c:v>
                </c:pt>
                <c:pt idx="164">
                  <c:v>4891</c:v>
                </c:pt>
                <c:pt idx="165">
                  <c:v>5180</c:v>
                </c:pt>
                <c:pt idx="166">
                  <c:v>3767</c:v>
                </c:pt>
                <c:pt idx="167">
                  <c:v>4844</c:v>
                </c:pt>
                <c:pt idx="168">
                  <c:v>5119</c:v>
                </c:pt>
                <c:pt idx="169">
                  <c:v>4744</c:v>
                </c:pt>
                <c:pt idx="170">
                  <c:v>4010</c:v>
                </c:pt>
                <c:pt idx="171">
                  <c:v>4835</c:v>
                </c:pt>
                <c:pt idx="172">
                  <c:v>4507</c:v>
                </c:pt>
                <c:pt idx="173">
                  <c:v>4790</c:v>
                </c:pt>
                <c:pt idx="174">
                  <c:v>4991</c:v>
                </c:pt>
                <c:pt idx="175">
                  <c:v>5202</c:v>
                </c:pt>
                <c:pt idx="176">
                  <c:v>5305</c:v>
                </c:pt>
                <c:pt idx="177">
                  <c:v>4708</c:v>
                </c:pt>
                <c:pt idx="178">
                  <c:v>4648</c:v>
                </c:pt>
                <c:pt idx="179">
                  <c:v>5225</c:v>
                </c:pt>
                <c:pt idx="180">
                  <c:v>5515</c:v>
                </c:pt>
                <c:pt idx="181">
                  <c:v>5362</c:v>
                </c:pt>
                <c:pt idx="182">
                  <c:v>5119</c:v>
                </c:pt>
                <c:pt idx="183">
                  <c:v>4649</c:v>
                </c:pt>
                <c:pt idx="184">
                  <c:v>6043</c:v>
                </c:pt>
                <c:pt idx="185">
                  <c:v>4665</c:v>
                </c:pt>
                <c:pt idx="186">
                  <c:v>4629</c:v>
                </c:pt>
                <c:pt idx="187">
                  <c:v>4592</c:v>
                </c:pt>
                <c:pt idx="188">
                  <c:v>4040</c:v>
                </c:pt>
                <c:pt idx="189">
                  <c:v>5336</c:v>
                </c:pt>
                <c:pt idx="190">
                  <c:v>4881</c:v>
                </c:pt>
                <c:pt idx="191">
                  <c:v>4086</c:v>
                </c:pt>
                <c:pt idx="192">
                  <c:v>4258</c:v>
                </c:pt>
                <c:pt idx="193">
                  <c:v>4342</c:v>
                </c:pt>
                <c:pt idx="194">
                  <c:v>5084</c:v>
                </c:pt>
                <c:pt idx="195">
                  <c:v>5538</c:v>
                </c:pt>
                <c:pt idx="196">
                  <c:v>5923</c:v>
                </c:pt>
                <c:pt idx="197">
                  <c:v>5302</c:v>
                </c:pt>
                <c:pt idx="198">
                  <c:v>4458</c:v>
                </c:pt>
                <c:pt idx="199">
                  <c:v>4541</c:v>
                </c:pt>
                <c:pt idx="200">
                  <c:v>4332</c:v>
                </c:pt>
                <c:pt idx="201">
                  <c:v>3784</c:v>
                </c:pt>
                <c:pt idx="202">
                  <c:v>3387</c:v>
                </c:pt>
                <c:pt idx="203">
                  <c:v>3285</c:v>
                </c:pt>
                <c:pt idx="204">
                  <c:v>3606</c:v>
                </c:pt>
                <c:pt idx="205">
                  <c:v>3840</c:v>
                </c:pt>
                <c:pt idx="206">
                  <c:v>4590</c:v>
                </c:pt>
                <c:pt idx="207">
                  <c:v>4656</c:v>
                </c:pt>
                <c:pt idx="208">
                  <c:v>4390</c:v>
                </c:pt>
                <c:pt idx="209">
                  <c:v>3846</c:v>
                </c:pt>
                <c:pt idx="210">
                  <c:v>4475</c:v>
                </c:pt>
                <c:pt idx="211">
                  <c:v>4302</c:v>
                </c:pt>
                <c:pt idx="212">
                  <c:v>4266</c:v>
                </c:pt>
                <c:pt idx="213">
                  <c:v>4845</c:v>
                </c:pt>
                <c:pt idx="214">
                  <c:v>3574</c:v>
                </c:pt>
                <c:pt idx="215">
                  <c:v>4576</c:v>
                </c:pt>
                <c:pt idx="216">
                  <c:v>4866</c:v>
                </c:pt>
                <c:pt idx="217">
                  <c:v>4294</c:v>
                </c:pt>
                <c:pt idx="218">
                  <c:v>3785</c:v>
                </c:pt>
                <c:pt idx="219">
                  <c:v>4326</c:v>
                </c:pt>
                <c:pt idx="220">
                  <c:v>4602</c:v>
                </c:pt>
                <c:pt idx="221">
                  <c:v>4780</c:v>
                </c:pt>
                <c:pt idx="222">
                  <c:v>4792</c:v>
                </c:pt>
                <c:pt idx="223">
                  <c:v>4905</c:v>
                </c:pt>
                <c:pt idx="224">
                  <c:v>4150</c:v>
                </c:pt>
                <c:pt idx="225">
                  <c:v>3820</c:v>
                </c:pt>
                <c:pt idx="226">
                  <c:v>4338</c:v>
                </c:pt>
                <c:pt idx="227">
                  <c:v>4725</c:v>
                </c:pt>
                <c:pt idx="228">
                  <c:v>4694</c:v>
                </c:pt>
                <c:pt idx="229">
                  <c:v>3805</c:v>
                </c:pt>
                <c:pt idx="230">
                  <c:v>4153</c:v>
                </c:pt>
                <c:pt idx="231">
                  <c:v>5191</c:v>
                </c:pt>
                <c:pt idx="232">
                  <c:v>3873</c:v>
                </c:pt>
                <c:pt idx="233">
                  <c:v>4758</c:v>
                </c:pt>
                <c:pt idx="234">
                  <c:v>5895</c:v>
                </c:pt>
                <c:pt idx="235">
                  <c:v>5130</c:v>
                </c:pt>
                <c:pt idx="236">
                  <c:v>3542</c:v>
                </c:pt>
                <c:pt idx="237">
                  <c:v>4661</c:v>
                </c:pt>
                <c:pt idx="238">
                  <c:v>1115</c:v>
                </c:pt>
                <c:pt idx="239">
                  <c:v>4334</c:v>
                </c:pt>
                <c:pt idx="240">
                  <c:v>4634</c:v>
                </c:pt>
                <c:pt idx="241">
                  <c:v>5204</c:v>
                </c:pt>
                <c:pt idx="242">
                  <c:v>5058</c:v>
                </c:pt>
                <c:pt idx="243">
                  <c:v>5115</c:v>
                </c:pt>
                <c:pt idx="244">
                  <c:v>4727</c:v>
                </c:pt>
                <c:pt idx="245">
                  <c:v>4484</c:v>
                </c:pt>
                <c:pt idx="246">
                  <c:v>4940</c:v>
                </c:pt>
                <c:pt idx="247">
                  <c:v>3351</c:v>
                </c:pt>
                <c:pt idx="248">
                  <c:v>2710</c:v>
                </c:pt>
                <c:pt idx="249">
                  <c:v>1996</c:v>
                </c:pt>
                <c:pt idx="250">
                  <c:v>1842</c:v>
                </c:pt>
                <c:pt idx="251">
                  <c:v>3544</c:v>
                </c:pt>
                <c:pt idx="252">
                  <c:v>5345</c:v>
                </c:pt>
                <c:pt idx="253">
                  <c:v>5046</c:v>
                </c:pt>
                <c:pt idx="254">
                  <c:v>4713</c:v>
                </c:pt>
                <c:pt idx="255">
                  <c:v>4763</c:v>
                </c:pt>
                <c:pt idx="256">
                  <c:v>4785</c:v>
                </c:pt>
                <c:pt idx="257">
                  <c:v>3659</c:v>
                </c:pt>
                <c:pt idx="258">
                  <c:v>4760</c:v>
                </c:pt>
                <c:pt idx="259">
                  <c:v>4511</c:v>
                </c:pt>
                <c:pt idx="260">
                  <c:v>4274</c:v>
                </c:pt>
                <c:pt idx="261">
                  <c:v>4539</c:v>
                </c:pt>
                <c:pt idx="262">
                  <c:v>3641</c:v>
                </c:pt>
                <c:pt idx="263">
                  <c:v>4352</c:v>
                </c:pt>
                <c:pt idx="264">
                  <c:v>4795</c:v>
                </c:pt>
                <c:pt idx="265">
                  <c:v>2395</c:v>
                </c:pt>
                <c:pt idx="266">
                  <c:v>5423</c:v>
                </c:pt>
                <c:pt idx="267">
                  <c:v>5010</c:v>
                </c:pt>
                <c:pt idx="268">
                  <c:v>4630</c:v>
                </c:pt>
                <c:pt idx="269">
                  <c:v>4120</c:v>
                </c:pt>
                <c:pt idx="270">
                  <c:v>3907</c:v>
                </c:pt>
                <c:pt idx="271">
                  <c:v>4839</c:v>
                </c:pt>
                <c:pt idx="272">
                  <c:v>5202</c:v>
                </c:pt>
                <c:pt idx="273">
                  <c:v>2429</c:v>
                </c:pt>
                <c:pt idx="274">
                  <c:v>2918</c:v>
                </c:pt>
                <c:pt idx="275">
                  <c:v>3570</c:v>
                </c:pt>
                <c:pt idx="276">
                  <c:v>4456</c:v>
                </c:pt>
                <c:pt idx="277">
                  <c:v>4826</c:v>
                </c:pt>
                <c:pt idx="278">
                  <c:v>4765</c:v>
                </c:pt>
                <c:pt idx="279">
                  <c:v>4985</c:v>
                </c:pt>
                <c:pt idx="280">
                  <c:v>5409</c:v>
                </c:pt>
                <c:pt idx="281">
                  <c:v>5511</c:v>
                </c:pt>
                <c:pt idx="282">
                  <c:v>5117</c:v>
                </c:pt>
                <c:pt idx="283">
                  <c:v>4563</c:v>
                </c:pt>
                <c:pt idx="284">
                  <c:v>2416</c:v>
                </c:pt>
                <c:pt idx="285">
                  <c:v>2913</c:v>
                </c:pt>
                <c:pt idx="286">
                  <c:v>3644</c:v>
                </c:pt>
                <c:pt idx="287">
                  <c:v>5217</c:v>
                </c:pt>
                <c:pt idx="288">
                  <c:v>5041</c:v>
                </c:pt>
                <c:pt idx="289">
                  <c:v>4570</c:v>
                </c:pt>
                <c:pt idx="290">
                  <c:v>4748</c:v>
                </c:pt>
                <c:pt idx="291">
                  <c:v>2424</c:v>
                </c:pt>
                <c:pt idx="292">
                  <c:v>4195</c:v>
                </c:pt>
                <c:pt idx="293">
                  <c:v>4304</c:v>
                </c:pt>
                <c:pt idx="294">
                  <c:v>4308</c:v>
                </c:pt>
                <c:pt idx="295">
                  <c:v>4381</c:v>
                </c:pt>
                <c:pt idx="296">
                  <c:v>4187</c:v>
                </c:pt>
                <c:pt idx="297">
                  <c:v>4687</c:v>
                </c:pt>
                <c:pt idx="298">
                  <c:v>3894</c:v>
                </c:pt>
                <c:pt idx="299">
                  <c:v>2659</c:v>
                </c:pt>
                <c:pt idx="300">
                  <c:v>3747</c:v>
                </c:pt>
                <c:pt idx="301">
                  <c:v>627</c:v>
                </c:pt>
                <c:pt idx="302">
                  <c:v>3331</c:v>
                </c:pt>
                <c:pt idx="303">
                  <c:v>3669</c:v>
                </c:pt>
                <c:pt idx="304">
                  <c:v>4068</c:v>
                </c:pt>
                <c:pt idx="305">
                  <c:v>4186</c:v>
                </c:pt>
                <c:pt idx="306">
                  <c:v>3974</c:v>
                </c:pt>
                <c:pt idx="307">
                  <c:v>4046</c:v>
                </c:pt>
                <c:pt idx="308">
                  <c:v>3926</c:v>
                </c:pt>
                <c:pt idx="309">
                  <c:v>3649</c:v>
                </c:pt>
                <c:pt idx="310">
                  <c:v>4035</c:v>
                </c:pt>
                <c:pt idx="311">
                  <c:v>4205</c:v>
                </c:pt>
                <c:pt idx="312">
                  <c:v>4109</c:v>
                </c:pt>
                <c:pt idx="313">
                  <c:v>2933</c:v>
                </c:pt>
                <c:pt idx="314">
                  <c:v>3368</c:v>
                </c:pt>
                <c:pt idx="315">
                  <c:v>4067</c:v>
                </c:pt>
                <c:pt idx="316">
                  <c:v>3717</c:v>
                </c:pt>
                <c:pt idx="317">
                  <c:v>4486</c:v>
                </c:pt>
                <c:pt idx="318">
                  <c:v>4195</c:v>
                </c:pt>
                <c:pt idx="319">
                  <c:v>1817</c:v>
                </c:pt>
                <c:pt idx="320">
                  <c:v>3053</c:v>
                </c:pt>
                <c:pt idx="321">
                  <c:v>3392</c:v>
                </c:pt>
                <c:pt idx="322">
                  <c:v>3663</c:v>
                </c:pt>
                <c:pt idx="323">
                  <c:v>3520</c:v>
                </c:pt>
                <c:pt idx="324">
                  <c:v>2765</c:v>
                </c:pt>
                <c:pt idx="325">
                  <c:v>1607</c:v>
                </c:pt>
                <c:pt idx="326">
                  <c:v>2566</c:v>
                </c:pt>
                <c:pt idx="327">
                  <c:v>1495</c:v>
                </c:pt>
                <c:pt idx="328">
                  <c:v>2792</c:v>
                </c:pt>
                <c:pt idx="329">
                  <c:v>3068</c:v>
                </c:pt>
                <c:pt idx="330">
                  <c:v>3071</c:v>
                </c:pt>
                <c:pt idx="331">
                  <c:v>3867</c:v>
                </c:pt>
                <c:pt idx="332">
                  <c:v>2914</c:v>
                </c:pt>
                <c:pt idx="333">
                  <c:v>3613</c:v>
                </c:pt>
                <c:pt idx="334">
                  <c:v>3727</c:v>
                </c:pt>
                <c:pt idx="335">
                  <c:v>3940</c:v>
                </c:pt>
                <c:pt idx="336">
                  <c:v>3614</c:v>
                </c:pt>
                <c:pt idx="337">
                  <c:v>3485</c:v>
                </c:pt>
                <c:pt idx="338">
                  <c:v>3811</c:v>
                </c:pt>
                <c:pt idx="339">
                  <c:v>2594</c:v>
                </c:pt>
                <c:pt idx="340">
                  <c:v>705</c:v>
                </c:pt>
                <c:pt idx="341">
                  <c:v>3322</c:v>
                </c:pt>
                <c:pt idx="342">
                  <c:v>3620</c:v>
                </c:pt>
                <c:pt idx="343">
                  <c:v>3190</c:v>
                </c:pt>
                <c:pt idx="344">
                  <c:v>2743</c:v>
                </c:pt>
                <c:pt idx="345">
                  <c:v>3310</c:v>
                </c:pt>
                <c:pt idx="346">
                  <c:v>3523</c:v>
                </c:pt>
                <c:pt idx="347">
                  <c:v>3740</c:v>
                </c:pt>
                <c:pt idx="348">
                  <c:v>3709</c:v>
                </c:pt>
                <c:pt idx="349">
                  <c:v>3577</c:v>
                </c:pt>
                <c:pt idx="350">
                  <c:v>2739</c:v>
                </c:pt>
                <c:pt idx="351">
                  <c:v>2431</c:v>
                </c:pt>
                <c:pt idx="352">
                  <c:v>3403</c:v>
                </c:pt>
                <c:pt idx="353">
                  <c:v>3750</c:v>
                </c:pt>
                <c:pt idx="354">
                  <c:v>2660</c:v>
                </c:pt>
                <c:pt idx="355">
                  <c:v>3068</c:v>
                </c:pt>
                <c:pt idx="356">
                  <c:v>2209</c:v>
                </c:pt>
                <c:pt idx="357">
                  <c:v>1011</c:v>
                </c:pt>
                <c:pt idx="358">
                  <c:v>754</c:v>
                </c:pt>
                <c:pt idx="359">
                  <c:v>1317</c:v>
                </c:pt>
                <c:pt idx="360">
                  <c:v>1162</c:v>
                </c:pt>
                <c:pt idx="361">
                  <c:v>2302</c:v>
                </c:pt>
                <c:pt idx="362">
                  <c:v>2423</c:v>
                </c:pt>
                <c:pt idx="363">
                  <c:v>2999</c:v>
                </c:pt>
                <c:pt idx="364">
                  <c:v>2485</c:v>
                </c:pt>
                <c:pt idx="365">
                  <c:v>2294</c:v>
                </c:pt>
                <c:pt idx="366">
                  <c:v>1951</c:v>
                </c:pt>
                <c:pt idx="367">
                  <c:v>2236</c:v>
                </c:pt>
                <c:pt idx="368">
                  <c:v>2368</c:v>
                </c:pt>
                <c:pt idx="369">
                  <c:v>3272</c:v>
                </c:pt>
                <c:pt idx="370">
                  <c:v>4098</c:v>
                </c:pt>
                <c:pt idx="371">
                  <c:v>4521</c:v>
                </c:pt>
                <c:pt idx="372">
                  <c:v>3425</c:v>
                </c:pt>
                <c:pt idx="373">
                  <c:v>2376</c:v>
                </c:pt>
                <c:pt idx="374">
                  <c:v>3598</c:v>
                </c:pt>
                <c:pt idx="375">
                  <c:v>2177</c:v>
                </c:pt>
                <c:pt idx="376">
                  <c:v>4097</c:v>
                </c:pt>
                <c:pt idx="377">
                  <c:v>3214</c:v>
                </c:pt>
                <c:pt idx="378">
                  <c:v>2493</c:v>
                </c:pt>
                <c:pt idx="379">
                  <c:v>2311</c:v>
                </c:pt>
                <c:pt idx="380">
                  <c:v>2298</c:v>
                </c:pt>
                <c:pt idx="381">
                  <c:v>2935</c:v>
                </c:pt>
                <c:pt idx="382">
                  <c:v>3376</c:v>
                </c:pt>
                <c:pt idx="383">
                  <c:v>3292</c:v>
                </c:pt>
                <c:pt idx="384">
                  <c:v>3163</c:v>
                </c:pt>
                <c:pt idx="385">
                  <c:v>1301</c:v>
                </c:pt>
                <c:pt idx="386">
                  <c:v>1977</c:v>
                </c:pt>
                <c:pt idx="387">
                  <c:v>2432</c:v>
                </c:pt>
                <c:pt idx="388">
                  <c:v>4339</c:v>
                </c:pt>
                <c:pt idx="389">
                  <c:v>4270</c:v>
                </c:pt>
                <c:pt idx="390">
                  <c:v>4075</c:v>
                </c:pt>
                <c:pt idx="391">
                  <c:v>3456</c:v>
                </c:pt>
                <c:pt idx="392">
                  <c:v>4023</c:v>
                </c:pt>
                <c:pt idx="393">
                  <c:v>3243</c:v>
                </c:pt>
                <c:pt idx="394">
                  <c:v>3624</c:v>
                </c:pt>
                <c:pt idx="395">
                  <c:v>4509</c:v>
                </c:pt>
                <c:pt idx="396">
                  <c:v>4579</c:v>
                </c:pt>
                <c:pt idx="397">
                  <c:v>3761</c:v>
                </c:pt>
                <c:pt idx="398">
                  <c:v>4151</c:v>
                </c:pt>
                <c:pt idx="399">
                  <c:v>2832</c:v>
                </c:pt>
                <c:pt idx="400">
                  <c:v>2947</c:v>
                </c:pt>
                <c:pt idx="401">
                  <c:v>3784</c:v>
                </c:pt>
                <c:pt idx="402">
                  <c:v>4375</c:v>
                </c:pt>
                <c:pt idx="403">
                  <c:v>2802</c:v>
                </c:pt>
                <c:pt idx="404">
                  <c:v>3830</c:v>
                </c:pt>
                <c:pt idx="405">
                  <c:v>3831</c:v>
                </c:pt>
                <c:pt idx="406">
                  <c:v>2169</c:v>
                </c:pt>
                <c:pt idx="407">
                  <c:v>1529</c:v>
                </c:pt>
                <c:pt idx="408">
                  <c:v>3422</c:v>
                </c:pt>
                <c:pt idx="409">
                  <c:v>3922</c:v>
                </c:pt>
                <c:pt idx="410">
                  <c:v>4169</c:v>
                </c:pt>
                <c:pt idx="411">
                  <c:v>3005</c:v>
                </c:pt>
                <c:pt idx="412">
                  <c:v>4154</c:v>
                </c:pt>
                <c:pt idx="413">
                  <c:v>4318</c:v>
                </c:pt>
                <c:pt idx="414">
                  <c:v>2689</c:v>
                </c:pt>
                <c:pt idx="415">
                  <c:v>3129</c:v>
                </c:pt>
                <c:pt idx="416">
                  <c:v>3777</c:v>
                </c:pt>
                <c:pt idx="417">
                  <c:v>4773</c:v>
                </c:pt>
                <c:pt idx="418">
                  <c:v>5062</c:v>
                </c:pt>
                <c:pt idx="419">
                  <c:v>3487</c:v>
                </c:pt>
                <c:pt idx="420">
                  <c:v>2732</c:v>
                </c:pt>
                <c:pt idx="421">
                  <c:v>3389</c:v>
                </c:pt>
                <c:pt idx="422">
                  <c:v>4322</c:v>
                </c:pt>
                <c:pt idx="423">
                  <c:v>4363</c:v>
                </c:pt>
                <c:pt idx="424">
                  <c:v>1834</c:v>
                </c:pt>
                <c:pt idx="425">
                  <c:v>4990</c:v>
                </c:pt>
                <c:pt idx="426">
                  <c:v>3194</c:v>
                </c:pt>
                <c:pt idx="427">
                  <c:v>4066</c:v>
                </c:pt>
                <c:pt idx="428">
                  <c:v>3423</c:v>
                </c:pt>
                <c:pt idx="429">
                  <c:v>3333</c:v>
                </c:pt>
                <c:pt idx="430">
                  <c:v>3956</c:v>
                </c:pt>
                <c:pt idx="431">
                  <c:v>4916</c:v>
                </c:pt>
                <c:pt idx="432">
                  <c:v>5382</c:v>
                </c:pt>
                <c:pt idx="433">
                  <c:v>4569</c:v>
                </c:pt>
                <c:pt idx="434">
                  <c:v>4118</c:v>
                </c:pt>
                <c:pt idx="435">
                  <c:v>4911</c:v>
                </c:pt>
                <c:pt idx="436">
                  <c:v>5298</c:v>
                </c:pt>
                <c:pt idx="437">
                  <c:v>5847</c:v>
                </c:pt>
                <c:pt idx="438">
                  <c:v>6312</c:v>
                </c:pt>
                <c:pt idx="439">
                  <c:v>6192</c:v>
                </c:pt>
                <c:pt idx="440">
                  <c:v>4378</c:v>
                </c:pt>
                <c:pt idx="441">
                  <c:v>7836</c:v>
                </c:pt>
                <c:pt idx="442">
                  <c:v>5892</c:v>
                </c:pt>
                <c:pt idx="443">
                  <c:v>6153</c:v>
                </c:pt>
                <c:pt idx="444">
                  <c:v>6093</c:v>
                </c:pt>
                <c:pt idx="445">
                  <c:v>6230</c:v>
                </c:pt>
                <c:pt idx="446">
                  <c:v>6871</c:v>
                </c:pt>
                <c:pt idx="447">
                  <c:v>8362</c:v>
                </c:pt>
                <c:pt idx="448">
                  <c:v>3372</c:v>
                </c:pt>
                <c:pt idx="449">
                  <c:v>4996</c:v>
                </c:pt>
                <c:pt idx="450">
                  <c:v>5558</c:v>
                </c:pt>
                <c:pt idx="451">
                  <c:v>5102</c:v>
                </c:pt>
                <c:pt idx="452">
                  <c:v>5698</c:v>
                </c:pt>
                <c:pt idx="453">
                  <c:v>6133</c:v>
                </c:pt>
                <c:pt idx="454">
                  <c:v>5459</c:v>
                </c:pt>
                <c:pt idx="455">
                  <c:v>6235</c:v>
                </c:pt>
                <c:pt idx="456">
                  <c:v>6041</c:v>
                </c:pt>
                <c:pt idx="457">
                  <c:v>5936</c:v>
                </c:pt>
                <c:pt idx="458">
                  <c:v>6772</c:v>
                </c:pt>
                <c:pt idx="459">
                  <c:v>6436</c:v>
                </c:pt>
                <c:pt idx="460">
                  <c:v>6457</c:v>
                </c:pt>
                <c:pt idx="461">
                  <c:v>6460</c:v>
                </c:pt>
                <c:pt idx="462">
                  <c:v>6857</c:v>
                </c:pt>
                <c:pt idx="463">
                  <c:v>5169</c:v>
                </c:pt>
                <c:pt idx="464">
                  <c:v>5585</c:v>
                </c:pt>
                <c:pt idx="465">
                  <c:v>5918</c:v>
                </c:pt>
                <c:pt idx="466">
                  <c:v>4862</c:v>
                </c:pt>
                <c:pt idx="467">
                  <c:v>5409</c:v>
                </c:pt>
                <c:pt idx="468">
                  <c:v>6398</c:v>
                </c:pt>
                <c:pt idx="469">
                  <c:v>7460</c:v>
                </c:pt>
                <c:pt idx="470">
                  <c:v>7132</c:v>
                </c:pt>
                <c:pt idx="471">
                  <c:v>6370</c:v>
                </c:pt>
                <c:pt idx="472">
                  <c:v>6691</c:v>
                </c:pt>
                <c:pt idx="473">
                  <c:v>4367</c:v>
                </c:pt>
                <c:pt idx="474">
                  <c:v>6565</c:v>
                </c:pt>
                <c:pt idx="475">
                  <c:v>7290</c:v>
                </c:pt>
                <c:pt idx="476">
                  <c:v>6624</c:v>
                </c:pt>
                <c:pt idx="477">
                  <c:v>1027</c:v>
                </c:pt>
                <c:pt idx="478">
                  <c:v>3214</c:v>
                </c:pt>
                <c:pt idx="479">
                  <c:v>5633</c:v>
                </c:pt>
                <c:pt idx="480">
                  <c:v>6196</c:v>
                </c:pt>
                <c:pt idx="481">
                  <c:v>5026</c:v>
                </c:pt>
                <c:pt idx="482">
                  <c:v>6233</c:v>
                </c:pt>
                <c:pt idx="483">
                  <c:v>4220</c:v>
                </c:pt>
                <c:pt idx="484">
                  <c:v>6304</c:v>
                </c:pt>
                <c:pt idx="485">
                  <c:v>5572</c:v>
                </c:pt>
                <c:pt idx="486">
                  <c:v>5740</c:v>
                </c:pt>
                <c:pt idx="487">
                  <c:v>6169</c:v>
                </c:pt>
                <c:pt idx="488">
                  <c:v>6421</c:v>
                </c:pt>
                <c:pt idx="489">
                  <c:v>6296</c:v>
                </c:pt>
                <c:pt idx="490">
                  <c:v>6883</c:v>
                </c:pt>
                <c:pt idx="491">
                  <c:v>6359</c:v>
                </c:pt>
                <c:pt idx="492">
                  <c:v>6273</c:v>
                </c:pt>
                <c:pt idx="493">
                  <c:v>5728</c:v>
                </c:pt>
                <c:pt idx="494">
                  <c:v>4717</c:v>
                </c:pt>
                <c:pt idx="495">
                  <c:v>6572</c:v>
                </c:pt>
                <c:pt idx="496">
                  <c:v>7030</c:v>
                </c:pt>
                <c:pt idx="497">
                  <c:v>7429</c:v>
                </c:pt>
                <c:pt idx="498">
                  <c:v>6118</c:v>
                </c:pt>
                <c:pt idx="499">
                  <c:v>2843</c:v>
                </c:pt>
                <c:pt idx="500">
                  <c:v>5115</c:v>
                </c:pt>
                <c:pt idx="501">
                  <c:v>7424</c:v>
                </c:pt>
                <c:pt idx="502">
                  <c:v>7384</c:v>
                </c:pt>
                <c:pt idx="503">
                  <c:v>7639</c:v>
                </c:pt>
                <c:pt idx="504">
                  <c:v>8294</c:v>
                </c:pt>
                <c:pt idx="505">
                  <c:v>7129</c:v>
                </c:pt>
                <c:pt idx="506">
                  <c:v>4359</c:v>
                </c:pt>
                <c:pt idx="507">
                  <c:v>6073</c:v>
                </c:pt>
                <c:pt idx="508">
                  <c:v>5260</c:v>
                </c:pt>
                <c:pt idx="509">
                  <c:v>6770</c:v>
                </c:pt>
                <c:pt idx="510">
                  <c:v>6734</c:v>
                </c:pt>
                <c:pt idx="511">
                  <c:v>6536</c:v>
                </c:pt>
                <c:pt idx="512">
                  <c:v>6591</c:v>
                </c:pt>
                <c:pt idx="513">
                  <c:v>6043</c:v>
                </c:pt>
                <c:pt idx="514">
                  <c:v>5743</c:v>
                </c:pt>
                <c:pt idx="515">
                  <c:v>6855</c:v>
                </c:pt>
                <c:pt idx="516">
                  <c:v>7338</c:v>
                </c:pt>
                <c:pt idx="517">
                  <c:v>4127</c:v>
                </c:pt>
                <c:pt idx="518">
                  <c:v>8120</c:v>
                </c:pt>
                <c:pt idx="519">
                  <c:v>7641</c:v>
                </c:pt>
                <c:pt idx="520">
                  <c:v>6998</c:v>
                </c:pt>
                <c:pt idx="521">
                  <c:v>7001</c:v>
                </c:pt>
                <c:pt idx="522">
                  <c:v>7055</c:v>
                </c:pt>
                <c:pt idx="523">
                  <c:v>7494</c:v>
                </c:pt>
                <c:pt idx="524">
                  <c:v>7736</c:v>
                </c:pt>
                <c:pt idx="525">
                  <c:v>7498</c:v>
                </c:pt>
                <c:pt idx="526">
                  <c:v>6598</c:v>
                </c:pt>
                <c:pt idx="527">
                  <c:v>6664</c:v>
                </c:pt>
                <c:pt idx="528">
                  <c:v>4972</c:v>
                </c:pt>
                <c:pt idx="529">
                  <c:v>7421</c:v>
                </c:pt>
                <c:pt idx="530">
                  <c:v>7363</c:v>
                </c:pt>
                <c:pt idx="531">
                  <c:v>7665</c:v>
                </c:pt>
                <c:pt idx="532">
                  <c:v>7702</c:v>
                </c:pt>
                <c:pt idx="533">
                  <c:v>6978</c:v>
                </c:pt>
                <c:pt idx="534">
                  <c:v>5099</c:v>
                </c:pt>
                <c:pt idx="535">
                  <c:v>6825</c:v>
                </c:pt>
                <c:pt idx="536">
                  <c:v>6211</c:v>
                </c:pt>
                <c:pt idx="537">
                  <c:v>5905</c:v>
                </c:pt>
                <c:pt idx="538">
                  <c:v>5823</c:v>
                </c:pt>
                <c:pt idx="539">
                  <c:v>7458</c:v>
                </c:pt>
                <c:pt idx="540">
                  <c:v>6891</c:v>
                </c:pt>
                <c:pt idx="541">
                  <c:v>6779</c:v>
                </c:pt>
                <c:pt idx="542">
                  <c:v>7442</c:v>
                </c:pt>
                <c:pt idx="543">
                  <c:v>7335</c:v>
                </c:pt>
                <c:pt idx="544">
                  <c:v>6879</c:v>
                </c:pt>
                <c:pt idx="545">
                  <c:v>5463</c:v>
                </c:pt>
                <c:pt idx="546">
                  <c:v>5687</c:v>
                </c:pt>
                <c:pt idx="547">
                  <c:v>5531</c:v>
                </c:pt>
                <c:pt idx="548">
                  <c:v>6227</c:v>
                </c:pt>
                <c:pt idx="549">
                  <c:v>6660</c:v>
                </c:pt>
                <c:pt idx="550">
                  <c:v>7403</c:v>
                </c:pt>
                <c:pt idx="551">
                  <c:v>6241</c:v>
                </c:pt>
                <c:pt idx="552">
                  <c:v>6207</c:v>
                </c:pt>
                <c:pt idx="553">
                  <c:v>4840</c:v>
                </c:pt>
                <c:pt idx="554">
                  <c:v>4672</c:v>
                </c:pt>
                <c:pt idx="555">
                  <c:v>6569</c:v>
                </c:pt>
                <c:pt idx="556">
                  <c:v>6290</c:v>
                </c:pt>
                <c:pt idx="557">
                  <c:v>7264</c:v>
                </c:pt>
                <c:pt idx="558">
                  <c:v>7446</c:v>
                </c:pt>
                <c:pt idx="559">
                  <c:v>7499</c:v>
                </c:pt>
                <c:pt idx="560">
                  <c:v>6969</c:v>
                </c:pt>
                <c:pt idx="561">
                  <c:v>6031</c:v>
                </c:pt>
                <c:pt idx="562">
                  <c:v>6830</c:v>
                </c:pt>
                <c:pt idx="563">
                  <c:v>6786</c:v>
                </c:pt>
                <c:pt idx="564">
                  <c:v>5713</c:v>
                </c:pt>
                <c:pt idx="565">
                  <c:v>6591</c:v>
                </c:pt>
                <c:pt idx="566">
                  <c:v>5870</c:v>
                </c:pt>
                <c:pt idx="567">
                  <c:v>4459</c:v>
                </c:pt>
                <c:pt idx="568">
                  <c:v>7410</c:v>
                </c:pt>
                <c:pt idx="569">
                  <c:v>6966</c:v>
                </c:pt>
                <c:pt idx="570">
                  <c:v>7592</c:v>
                </c:pt>
                <c:pt idx="571">
                  <c:v>8173</c:v>
                </c:pt>
                <c:pt idx="572">
                  <c:v>6861</c:v>
                </c:pt>
                <c:pt idx="573">
                  <c:v>6904</c:v>
                </c:pt>
                <c:pt idx="574">
                  <c:v>6685</c:v>
                </c:pt>
                <c:pt idx="575">
                  <c:v>6597</c:v>
                </c:pt>
                <c:pt idx="576">
                  <c:v>7105</c:v>
                </c:pt>
                <c:pt idx="577">
                  <c:v>7216</c:v>
                </c:pt>
                <c:pt idx="578">
                  <c:v>7580</c:v>
                </c:pt>
                <c:pt idx="579">
                  <c:v>7261</c:v>
                </c:pt>
                <c:pt idx="580">
                  <c:v>7175</c:v>
                </c:pt>
                <c:pt idx="581">
                  <c:v>6824</c:v>
                </c:pt>
                <c:pt idx="582">
                  <c:v>5464</c:v>
                </c:pt>
                <c:pt idx="583">
                  <c:v>7013</c:v>
                </c:pt>
                <c:pt idx="584">
                  <c:v>7273</c:v>
                </c:pt>
                <c:pt idx="585">
                  <c:v>7534</c:v>
                </c:pt>
                <c:pt idx="586">
                  <c:v>7286</c:v>
                </c:pt>
                <c:pt idx="587">
                  <c:v>5786</c:v>
                </c:pt>
                <c:pt idx="588">
                  <c:v>6299</c:v>
                </c:pt>
                <c:pt idx="589">
                  <c:v>6544</c:v>
                </c:pt>
                <c:pt idx="590">
                  <c:v>6883</c:v>
                </c:pt>
                <c:pt idx="591">
                  <c:v>6784</c:v>
                </c:pt>
                <c:pt idx="592">
                  <c:v>7347</c:v>
                </c:pt>
                <c:pt idx="593">
                  <c:v>7605</c:v>
                </c:pt>
                <c:pt idx="594">
                  <c:v>7148</c:v>
                </c:pt>
                <c:pt idx="595">
                  <c:v>7865</c:v>
                </c:pt>
                <c:pt idx="596">
                  <c:v>4549</c:v>
                </c:pt>
                <c:pt idx="597">
                  <c:v>6530</c:v>
                </c:pt>
                <c:pt idx="598">
                  <c:v>7006</c:v>
                </c:pt>
                <c:pt idx="599">
                  <c:v>7375</c:v>
                </c:pt>
                <c:pt idx="600">
                  <c:v>7765</c:v>
                </c:pt>
                <c:pt idx="601">
                  <c:v>7582</c:v>
                </c:pt>
                <c:pt idx="602">
                  <c:v>6053</c:v>
                </c:pt>
                <c:pt idx="603">
                  <c:v>5255</c:v>
                </c:pt>
                <c:pt idx="604">
                  <c:v>6917</c:v>
                </c:pt>
                <c:pt idx="605">
                  <c:v>7040</c:v>
                </c:pt>
                <c:pt idx="606">
                  <c:v>7697</c:v>
                </c:pt>
                <c:pt idx="607">
                  <c:v>7713</c:v>
                </c:pt>
                <c:pt idx="608">
                  <c:v>7350</c:v>
                </c:pt>
                <c:pt idx="609">
                  <c:v>6140</c:v>
                </c:pt>
                <c:pt idx="610">
                  <c:v>5810</c:v>
                </c:pt>
                <c:pt idx="611">
                  <c:v>6034</c:v>
                </c:pt>
                <c:pt idx="612">
                  <c:v>6864</c:v>
                </c:pt>
                <c:pt idx="613">
                  <c:v>7112</c:v>
                </c:pt>
                <c:pt idx="614">
                  <c:v>6203</c:v>
                </c:pt>
                <c:pt idx="615">
                  <c:v>7504</c:v>
                </c:pt>
                <c:pt idx="616">
                  <c:v>5976</c:v>
                </c:pt>
                <c:pt idx="617">
                  <c:v>8227</c:v>
                </c:pt>
                <c:pt idx="618">
                  <c:v>7525</c:v>
                </c:pt>
                <c:pt idx="619">
                  <c:v>7767</c:v>
                </c:pt>
                <c:pt idx="620">
                  <c:v>7870</c:v>
                </c:pt>
                <c:pt idx="621">
                  <c:v>7804</c:v>
                </c:pt>
                <c:pt idx="622">
                  <c:v>8009</c:v>
                </c:pt>
                <c:pt idx="623">
                  <c:v>8714</c:v>
                </c:pt>
                <c:pt idx="624">
                  <c:v>7333</c:v>
                </c:pt>
                <c:pt idx="625">
                  <c:v>6869</c:v>
                </c:pt>
                <c:pt idx="626">
                  <c:v>4073</c:v>
                </c:pt>
                <c:pt idx="627">
                  <c:v>7591</c:v>
                </c:pt>
                <c:pt idx="628">
                  <c:v>7720</c:v>
                </c:pt>
                <c:pt idx="629">
                  <c:v>8167</c:v>
                </c:pt>
                <c:pt idx="630">
                  <c:v>8395</c:v>
                </c:pt>
                <c:pt idx="631">
                  <c:v>7907</c:v>
                </c:pt>
                <c:pt idx="632">
                  <c:v>7436</c:v>
                </c:pt>
                <c:pt idx="633">
                  <c:v>7538</c:v>
                </c:pt>
                <c:pt idx="634">
                  <c:v>7733</c:v>
                </c:pt>
                <c:pt idx="635">
                  <c:v>7393</c:v>
                </c:pt>
                <c:pt idx="636">
                  <c:v>7415</c:v>
                </c:pt>
                <c:pt idx="637">
                  <c:v>8555</c:v>
                </c:pt>
                <c:pt idx="638">
                  <c:v>6889</c:v>
                </c:pt>
                <c:pt idx="639">
                  <c:v>6778</c:v>
                </c:pt>
                <c:pt idx="640">
                  <c:v>4639</c:v>
                </c:pt>
                <c:pt idx="641">
                  <c:v>7572</c:v>
                </c:pt>
                <c:pt idx="642">
                  <c:v>7328</c:v>
                </c:pt>
                <c:pt idx="643">
                  <c:v>8156</c:v>
                </c:pt>
                <c:pt idx="644">
                  <c:v>7965</c:v>
                </c:pt>
                <c:pt idx="645">
                  <c:v>3510</c:v>
                </c:pt>
                <c:pt idx="646">
                  <c:v>5478</c:v>
                </c:pt>
                <c:pt idx="647">
                  <c:v>6392</c:v>
                </c:pt>
                <c:pt idx="648">
                  <c:v>7691</c:v>
                </c:pt>
                <c:pt idx="649">
                  <c:v>7570</c:v>
                </c:pt>
                <c:pt idx="650">
                  <c:v>7282</c:v>
                </c:pt>
                <c:pt idx="651">
                  <c:v>7109</c:v>
                </c:pt>
                <c:pt idx="652">
                  <c:v>6639</c:v>
                </c:pt>
                <c:pt idx="653">
                  <c:v>5875</c:v>
                </c:pt>
                <c:pt idx="654">
                  <c:v>7534</c:v>
                </c:pt>
                <c:pt idx="655">
                  <c:v>7461</c:v>
                </c:pt>
                <c:pt idx="656">
                  <c:v>7509</c:v>
                </c:pt>
                <c:pt idx="657">
                  <c:v>5424</c:v>
                </c:pt>
                <c:pt idx="658">
                  <c:v>8090</c:v>
                </c:pt>
                <c:pt idx="659">
                  <c:v>6824</c:v>
                </c:pt>
                <c:pt idx="660">
                  <c:v>7058</c:v>
                </c:pt>
                <c:pt idx="661">
                  <c:v>7466</c:v>
                </c:pt>
                <c:pt idx="662">
                  <c:v>7693</c:v>
                </c:pt>
                <c:pt idx="663">
                  <c:v>7359</c:v>
                </c:pt>
                <c:pt idx="664">
                  <c:v>7444</c:v>
                </c:pt>
                <c:pt idx="665">
                  <c:v>7852</c:v>
                </c:pt>
                <c:pt idx="666">
                  <c:v>4459</c:v>
                </c:pt>
                <c:pt idx="667">
                  <c:v>22</c:v>
                </c:pt>
                <c:pt idx="668">
                  <c:v>1096</c:v>
                </c:pt>
                <c:pt idx="669">
                  <c:v>5566</c:v>
                </c:pt>
                <c:pt idx="670">
                  <c:v>5986</c:v>
                </c:pt>
                <c:pt idx="671">
                  <c:v>5847</c:v>
                </c:pt>
                <c:pt idx="672">
                  <c:v>5138</c:v>
                </c:pt>
                <c:pt idx="673">
                  <c:v>5107</c:v>
                </c:pt>
                <c:pt idx="674">
                  <c:v>5259</c:v>
                </c:pt>
                <c:pt idx="675">
                  <c:v>5686</c:v>
                </c:pt>
                <c:pt idx="676">
                  <c:v>5035</c:v>
                </c:pt>
                <c:pt idx="677">
                  <c:v>5315</c:v>
                </c:pt>
                <c:pt idx="678">
                  <c:v>5992</c:v>
                </c:pt>
                <c:pt idx="679">
                  <c:v>6536</c:v>
                </c:pt>
                <c:pt idx="680">
                  <c:v>6852</c:v>
                </c:pt>
                <c:pt idx="681">
                  <c:v>6269</c:v>
                </c:pt>
                <c:pt idx="682">
                  <c:v>4094</c:v>
                </c:pt>
                <c:pt idx="683">
                  <c:v>5495</c:v>
                </c:pt>
                <c:pt idx="684">
                  <c:v>5445</c:v>
                </c:pt>
                <c:pt idx="685">
                  <c:v>5698</c:v>
                </c:pt>
                <c:pt idx="686">
                  <c:v>5629</c:v>
                </c:pt>
                <c:pt idx="687">
                  <c:v>4669</c:v>
                </c:pt>
                <c:pt idx="688">
                  <c:v>5499</c:v>
                </c:pt>
                <c:pt idx="689">
                  <c:v>5634</c:v>
                </c:pt>
                <c:pt idx="690">
                  <c:v>5146</c:v>
                </c:pt>
                <c:pt idx="691">
                  <c:v>2425</c:v>
                </c:pt>
                <c:pt idx="692">
                  <c:v>3910</c:v>
                </c:pt>
                <c:pt idx="693">
                  <c:v>2277</c:v>
                </c:pt>
                <c:pt idx="694">
                  <c:v>2424</c:v>
                </c:pt>
                <c:pt idx="695">
                  <c:v>5087</c:v>
                </c:pt>
                <c:pt idx="696">
                  <c:v>3959</c:v>
                </c:pt>
                <c:pt idx="697">
                  <c:v>5260</c:v>
                </c:pt>
                <c:pt idx="698">
                  <c:v>5323</c:v>
                </c:pt>
                <c:pt idx="699">
                  <c:v>5668</c:v>
                </c:pt>
                <c:pt idx="700">
                  <c:v>5191</c:v>
                </c:pt>
                <c:pt idx="701">
                  <c:v>4649</c:v>
                </c:pt>
                <c:pt idx="702">
                  <c:v>6234</c:v>
                </c:pt>
                <c:pt idx="703">
                  <c:v>6606</c:v>
                </c:pt>
                <c:pt idx="704">
                  <c:v>5729</c:v>
                </c:pt>
                <c:pt idx="705">
                  <c:v>5375</c:v>
                </c:pt>
                <c:pt idx="706">
                  <c:v>5008</c:v>
                </c:pt>
                <c:pt idx="707">
                  <c:v>5582</c:v>
                </c:pt>
                <c:pt idx="708">
                  <c:v>3228</c:v>
                </c:pt>
                <c:pt idx="709">
                  <c:v>5170</c:v>
                </c:pt>
                <c:pt idx="710">
                  <c:v>5501</c:v>
                </c:pt>
                <c:pt idx="711">
                  <c:v>5319</c:v>
                </c:pt>
                <c:pt idx="712">
                  <c:v>5532</c:v>
                </c:pt>
                <c:pt idx="713">
                  <c:v>5611</c:v>
                </c:pt>
                <c:pt idx="714">
                  <c:v>5047</c:v>
                </c:pt>
                <c:pt idx="715">
                  <c:v>3786</c:v>
                </c:pt>
                <c:pt idx="716">
                  <c:v>4585</c:v>
                </c:pt>
                <c:pt idx="717">
                  <c:v>5557</c:v>
                </c:pt>
                <c:pt idx="718">
                  <c:v>5267</c:v>
                </c:pt>
                <c:pt idx="719">
                  <c:v>4128</c:v>
                </c:pt>
                <c:pt idx="720">
                  <c:v>3623</c:v>
                </c:pt>
                <c:pt idx="721">
                  <c:v>1749</c:v>
                </c:pt>
                <c:pt idx="722">
                  <c:v>1787</c:v>
                </c:pt>
                <c:pt idx="723">
                  <c:v>920</c:v>
                </c:pt>
                <c:pt idx="724">
                  <c:v>1013</c:v>
                </c:pt>
                <c:pt idx="725">
                  <c:v>441</c:v>
                </c:pt>
                <c:pt idx="726">
                  <c:v>2114</c:v>
                </c:pt>
                <c:pt idx="727">
                  <c:v>3095</c:v>
                </c:pt>
                <c:pt idx="728">
                  <c:v>1341</c:v>
                </c:pt>
                <c:pt idx="729">
                  <c:v>1796</c:v>
                </c:pt>
                <c:pt idx="730">
                  <c:v>2729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B0-A54B-BA87-AEC4DDA53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4422911"/>
        <c:axId val="833669663"/>
      </c:lineChart>
      <c:dateAx>
        <c:axId val="914422911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669663"/>
        <c:crosses val="autoZero"/>
        <c:auto val="1"/>
        <c:lblOffset val="100"/>
        <c:baseTimeUnit val="days"/>
      </c:dateAx>
      <c:valAx>
        <c:axId val="83366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422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Daily Users Over</a:t>
            </a:r>
            <a:r>
              <a:rPr lang="en-US" baseline="0"/>
              <a:t> Time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daily_bike_data!$O$1</c:f>
              <c:strCache>
                <c:ptCount val="1"/>
                <c:pt idx="0">
                  <c:v>cnt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daily_bike_data!$A$2:$A$732</c:f>
              <c:numCache>
                <c:formatCode>m/d/yy</c:formatCode>
                <c:ptCount val="731"/>
                <c:pt idx="0">
                  <c:v>40544</c:v>
                </c:pt>
                <c:pt idx="1">
                  <c:v>40545</c:v>
                </c:pt>
                <c:pt idx="2">
                  <c:v>40546</c:v>
                </c:pt>
                <c:pt idx="3">
                  <c:v>40547</c:v>
                </c:pt>
                <c:pt idx="4">
                  <c:v>40548</c:v>
                </c:pt>
                <c:pt idx="5">
                  <c:v>40549</c:v>
                </c:pt>
                <c:pt idx="6">
                  <c:v>40550</c:v>
                </c:pt>
                <c:pt idx="7">
                  <c:v>40551</c:v>
                </c:pt>
                <c:pt idx="8">
                  <c:v>40552</c:v>
                </c:pt>
                <c:pt idx="9">
                  <c:v>40553</c:v>
                </c:pt>
                <c:pt idx="10">
                  <c:v>40554</c:v>
                </c:pt>
                <c:pt idx="11">
                  <c:v>40555</c:v>
                </c:pt>
                <c:pt idx="12">
                  <c:v>40556</c:v>
                </c:pt>
                <c:pt idx="13">
                  <c:v>40557</c:v>
                </c:pt>
                <c:pt idx="14">
                  <c:v>40558</c:v>
                </c:pt>
                <c:pt idx="15">
                  <c:v>40559</c:v>
                </c:pt>
                <c:pt idx="16">
                  <c:v>40560</c:v>
                </c:pt>
                <c:pt idx="17">
                  <c:v>40561</c:v>
                </c:pt>
                <c:pt idx="18">
                  <c:v>40562</c:v>
                </c:pt>
                <c:pt idx="19">
                  <c:v>40563</c:v>
                </c:pt>
                <c:pt idx="20">
                  <c:v>40564</c:v>
                </c:pt>
                <c:pt idx="21">
                  <c:v>40565</c:v>
                </c:pt>
                <c:pt idx="22">
                  <c:v>40566</c:v>
                </c:pt>
                <c:pt idx="23">
                  <c:v>40567</c:v>
                </c:pt>
                <c:pt idx="24">
                  <c:v>40568</c:v>
                </c:pt>
                <c:pt idx="25">
                  <c:v>40569</c:v>
                </c:pt>
                <c:pt idx="26">
                  <c:v>40570</c:v>
                </c:pt>
                <c:pt idx="27">
                  <c:v>40571</c:v>
                </c:pt>
                <c:pt idx="28">
                  <c:v>40572</c:v>
                </c:pt>
                <c:pt idx="29">
                  <c:v>40573</c:v>
                </c:pt>
                <c:pt idx="30">
                  <c:v>40574</c:v>
                </c:pt>
                <c:pt idx="31">
                  <c:v>40575</c:v>
                </c:pt>
                <c:pt idx="32">
                  <c:v>40576</c:v>
                </c:pt>
                <c:pt idx="33">
                  <c:v>40577</c:v>
                </c:pt>
                <c:pt idx="34">
                  <c:v>40578</c:v>
                </c:pt>
                <c:pt idx="35">
                  <c:v>40579</c:v>
                </c:pt>
                <c:pt idx="36">
                  <c:v>40580</c:v>
                </c:pt>
                <c:pt idx="37">
                  <c:v>40581</c:v>
                </c:pt>
                <c:pt idx="38">
                  <c:v>40582</c:v>
                </c:pt>
                <c:pt idx="39">
                  <c:v>40583</c:v>
                </c:pt>
                <c:pt idx="40">
                  <c:v>40584</c:v>
                </c:pt>
                <c:pt idx="41">
                  <c:v>40585</c:v>
                </c:pt>
                <c:pt idx="42">
                  <c:v>40586</c:v>
                </c:pt>
                <c:pt idx="43">
                  <c:v>40587</c:v>
                </c:pt>
                <c:pt idx="44">
                  <c:v>40588</c:v>
                </c:pt>
                <c:pt idx="45">
                  <c:v>40589</c:v>
                </c:pt>
                <c:pt idx="46">
                  <c:v>40590</c:v>
                </c:pt>
                <c:pt idx="47">
                  <c:v>40591</c:v>
                </c:pt>
                <c:pt idx="48">
                  <c:v>40592</c:v>
                </c:pt>
                <c:pt idx="49">
                  <c:v>40593</c:v>
                </c:pt>
                <c:pt idx="50">
                  <c:v>40594</c:v>
                </c:pt>
                <c:pt idx="51">
                  <c:v>40595</c:v>
                </c:pt>
                <c:pt idx="52">
                  <c:v>40596</c:v>
                </c:pt>
                <c:pt idx="53">
                  <c:v>40597</c:v>
                </c:pt>
                <c:pt idx="54">
                  <c:v>40598</c:v>
                </c:pt>
                <c:pt idx="55">
                  <c:v>40599</c:v>
                </c:pt>
                <c:pt idx="56">
                  <c:v>40600</c:v>
                </c:pt>
                <c:pt idx="57">
                  <c:v>40601</c:v>
                </c:pt>
                <c:pt idx="58">
                  <c:v>40602</c:v>
                </c:pt>
                <c:pt idx="59">
                  <c:v>40603</c:v>
                </c:pt>
                <c:pt idx="60">
                  <c:v>40604</c:v>
                </c:pt>
                <c:pt idx="61">
                  <c:v>40605</c:v>
                </c:pt>
                <c:pt idx="62">
                  <c:v>40606</c:v>
                </c:pt>
                <c:pt idx="63">
                  <c:v>40607</c:v>
                </c:pt>
                <c:pt idx="64">
                  <c:v>40608</c:v>
                </c:pt>
                <c:pt idx="65">
                  <c:v>40609</c:v>
                </c:pt>
                <c:pt idx="66">
                  <c:v>40610</c:v>
                </c:pt>
                <c:pt idx="67">
                  <c:v>40611</c:v>
                </c:pt>
                <c:pt idx="68">
                  <c:v>40612</c:v>
                </c:pt>
                <c:pt idx="69">
                  <c:v>40613</c:v>
                </c:pt>
                <c:pt idx="70">
                  <c:v>40614</c:v>
                </c:pt>
                <c:pt idx="71">
                  <c:v>40615</c:v>
                </c:pt>
                <c:pt idx="72">
                  <c:v>40616</c:v>
                </c:pt>
                <c:pt idx="73">
                  <c:v>40617</c:v>
                </c:pt>
                <c:pt idx="74">
                  <c:v>40618</c:v>
                </c:pt>
                <c:pt idx="75">
                  <c:v>40619</c:v>
                </c:pt>
                <c:pt idx="76">
                  <c:v>40620</c:v>
                </c:pt>
                <c:pt idx="77">
                  <c:v>40621</c:v>
                </c:pt>
                <c:pt idx="78">
                  <c:v>40622</c:v>
                </c:pt>
                <c:pt idx="79">
                  <c:v>40623</c:v>
                </c:pt>
                <c:pt idx="80">
                  <c:v>40624</c:v>
                </c:pt>
                <c:pt idx="81">
                  <c:v>40625</c:v>
                </c:pt>
                <c:pt idx="82">
                  <c:v>40626</c:v>
                </c:pt>
                <c:pt idx="83">
                  <c:v>40627</c:v>
                </c:pt>
                <c:pt idx="84">
                  <c:v>40628</c:v>
                </c:pt>
                <c:pt idx="85">
                  <c:v>40629</c:v>
                </c:pt>
                <c:pt idx="86">
                  <c:v>40630</c:v>
                </c:pt>
                <c:pt idx="87">
                  <c:v>40631</c:v>
                </c:pt>
                <c:pt idx="88">
                  <c:v>40632</c:v>
                </c:pt>
                <c:pt idx="89">
                  <c:v>40633</c:v>
                </c:pt>
                <c:pt idx="90">
                  <c:v>40634</c:v>
                </c:pt>
                <c:pt idx="91">
                  <c:v>40635</c:v>
                </c:pt>
                <c:pt idx="92">
                  <c:v>40636</c:v>
                </c:pt>
                <c:pt idx="93">
                  <c:v>40637</c:v>
                </c:pt>
                <c:pt idx="94">
                  <c:v>40638</c:v>
                </c:pt>
                <c:pt idx="95">
                  <c:v>40639</c:v>
                </c:pt>
                <c:pt idx="96">
                  <c:v>40640</c:v>
                </c:pt>
                <c:pt idx="97">
                  <c:v>40641</c:v>
                </c:pt>
                <c:pt idx="98">
                  <c:v>40642</c:v>
                </c:pt>
                <c:pt idx="99">
                  <c:v>40643</c:v>
                </c:pt>
                <c:pt idx="100">
                  <c:v>40644</c:v>
                </c:pt>
                <c:pt idx="101">
                  <c:v>40645</c:v>
                </c:pt>
                <c:pt idx="102">
                  <c:v>40646</c:v>
                </c:pt>
                <c:pt idx="103">
                  <c:v>40647</c:v>
                </c:pt>
                <c:pt idx="104">
                  <c:v>40648</c:v>
                </c:pt>
                <c:pt idx="105">
                  <c:v>40649</c:v>
                </c:pt>
                <c:pt idx="106">
                  <c:v>40650</c:v>
                </c:pt>
                <c:pt idx="107">
                  <c:v>40651</c:v>
                </c:pt>
                <c:pt idx="108">
                  <c:v>40652</c:v>
                </c:pt>
                <c:pt idx="109">
                  <c:v>40653</c:v>
                </c:pt>
                <c:pt idx="110">
                  <c:v>40654</c:v>
                </c:pt>
                <c:pt idx="111">
                  <c:v>40655</c:v>
                </c:pt>
                <c:pt idx="112">
                  <c:v>40656</c:v>
                </c:pt>
                <c:pt idx="113">
                  <c:v>40657</c:v>
                </c:pt>
                <c:pt idx="114">
                  <c:v>40658</c:v>
                </c:pt>
                <c:pt idx="115">
                  <c:v>40659</c:v>
                </c:pt>
                <c:pt idx="116">
                  <c:v>40660</c:v>
                </c:pt>
                <c:pt idx="117">
                  <c:v>40661</c:v>
                </c:pt>
                <c:pt idx="118">
                  <c:v>40662</c:v>
                </c:pt>
                <c:pt idx="119">
                  <c:v>40663</c:v>
                </c:pt>
                <c:pt idx="120">
                  <c:v>40664</c:v>
                </c:pt>
                <c:pt idx="121">
                  <c:v>40665</c:v>
                </c:pt>
                <c:pt idx="122">
                  <c:v>40666</c:v>
                </c:pt>
                <c:pt idx="123">
                  <c:v>40667</c:v>
                </c:pt>
                <c:pt idx="124">
                  <c:v>40668</c:v>
                </c:pt>
                <c:pt idx="125">
                  <c:v>40669</c:v>
                </c:pt>
                <c:pt idx="126">
                  <c:v>40670</c:v>
                </c:pt>
                <c:pt idx="127">
                  <c:v>40671</c:v>
                </c:pt>
                <c:pt idx="128">
                  <c:v>40672</c:v>
                </c:pt>
                <c:pt idx="129">
                  <c:v>40673</c:v>
                </c:pt>
                <c:pt idx="130">
                  <c:v>40674</c:v>
                </c:pt>
                <c:pt idx="131">
                  <c:v>40675</c:v>
                </c:pt>
                <c:pt idx="132">
                  <c:v>40676</c:v>
                </c:pt>
                <c:pt idx="133">
                  <c:v>40677</c:v>
                </c:pt>
                <c:pt idx="134">
                  <c:v>40678</c:v>
                </c:pt>
                <c:pt idx="135">
                  <c:v>40679</c:v>
                </c:pt>
                <c:pt idx="136">
                  <c:v>40680</c:v>
                </c:pt>
                <c:pt idx="137">
                  <c:v>40681</c:v>
                </c:pt>
                <c:pt idx="138">
                  <c:v>40682</c:v>
                </c:pt>
                <c:pt idx="139">
                  <c:v>40683</c:v>
                </c:pt>
                <c:pt idx="140">
                  <c:v>40684</c:v>
                </c:pt>
                <c:pt idx="141">
                  <c:v>40685</c:v>
                </c:pt>
                <c:pt idx="142">
                  <c:v>40686</c:v>
                </c:pt>
                <c:pt idx="143">
                  <c:v>40687</c:v>
                </c:pt>
                <c:pt idx="144">
                  <c:v>40688</c:v>
                </c:pt>
                <c:pt idx="145">
                  <c:v>40689</c:v>
                </c:pt>
                <c:pt idx="146">
                  <c:v>40690</c:v>
                </c:pt>
                <c:pt idx="147">
                  <c:v>40691</c:v>
                </c:pt>
                <c:pt idx="148">
                  <c:v>40692</c:v>
                </c:pt>
                <c:pt idx="149">
                  <c:v>40693</c:v>
                </c:pt>
                <c:pt idx="150">
                  <c:v>40694</c:v>
                </c:pt>
                <c:pt idx="151">
                  <c:v>40695</c:v>
                </c:pt>
                <c:pt idx="152">
                  <c:v>40696</c:v>
                </c:pt>
                <c:pt idx="153">
                  <c:v>40697</c:v>
                </c:pt>
                <c:pt idx="154">
                  <c:v>40698</c:v>
                </c:pt>
                <c:pt idx="155">
                  <c:v>40699</c:v>
                </c:pt>
                <c:pt idx="156">
                  <c:v>40700</c:v>
                </c:pt>
                <c:pt idx="157">
                  <c:v>40701</c:v>
                </c:pt>
                <c:pt idx="158">
                  <c:v>40702</c:v>
                </c:pt>
                <c:pt idx="159">
                  <c:v>40703</c:v>
                </c:pt>
                <c:pt idx="160">
                  <c:v>40704</c:v>
                </c:pt>
                <c:pt idx="161">
                  <c:v>40705</c:v>
                </c:pt>
                <c:pt idx="162">
                  <c:v>40706</c:v>
                </c:pt>
                <c:pt idx="163">
                  <c:v>40707</c:v>
                </c:pt>
                <c:pt idx="164">
                  <c:v>40708</c:v>
                </c:pt>
                <c:pt idx="165">
                  <c:v>40709</c:v>
                </c:pt>
                <c:pt idx="166">
                  <c:v>40710</c:v>
                </c:pt>
                <c:pt idx="167">
                  <c:v>40711</c:v>
                </c:pt>
                <c:pt idx="168">
                  <c:v>40712</c:v>
                </c:pt>
                <c:pt idx="169">
                  <c:v>40713</c:v>
                </c:pt>
                <c:pt idx="170">
                  <c:v>40714</c:v>
                </c:pt>
                <c:pt idx="171">
                  <c:v>40715</c:v>
                </c:pt>
                <c:pt idx="172">
                  <c:v>40716</c:v>
                </c:pt>
                <c:pt idx="173">
                  <c:v>40717</c:v>
                </c:pt>
                <c:pt idx="174">
                  <c:v>40718</c:v>
                </c:pt>
                <c:pt idx="175">
                  <c:v>40719</c:v>
                </c:pt>
                <c:pt idx="176">
                  <c:v>40720</c:v>
                </c:pt>
                <c:pt idx="177">
                  <c:v>40721</c:v>
                </c:pt>
                <c:pt idx="178">
                  <c:v>40722</c:v>
                </c:pt>
                <c:pt idx="179">
                  <c:v>40723</c:v>
                </c:pt>
                <c:pt idx="180">
                  <c:v>40724</c:v>
                </c:pt>
                <c:pt idx="181">
                  <c:v>40725</c:v>
                </c:pt>
                <c:pt idx="182">
                  <c:v>40726</c:v>
                </c:pt>
                <c:pt idx="183">
                  <c:v>40727</c:v>
                </c:pt>
                <c:pt idx="184">
                  <c:v>40728</c:v>
                </c:pt>
                <c:pt idx="185">
                  <c:v>40729</c:v>
                </c:pt>
                <c:pt idx="186">
                  <c:v>40730</c:v>
                </c:pt>
                <c:pt idx="187">
                  <c:v>40731</c:v>
                </c:pt>
                <c:pt idx="188">
                  <c:v>40732</c:v>
                </c:pt>
                <c:pt idx="189">
                  <c:v>40733</c:v>
                </c:pt>
                <c:pt idx="190">
                  <c:v>40734</c:v>
                </c:pt>
                <c:pt idx="191">
                  <c:v>40735</c:v>
                </c:pt>
                <c:pt idx="192">
                  <c:v>40736</c:v>
                </c:pt>
                <c:pt idx="193">
                  <c:v>40737</c:v>
                </c:pt>
                <c:pt idx="194">
                  <c:v>40738</c:v>
                </c:pt>
                <c:pt idx="195">
                  <c:v>40739</c:v>
                </c:pt>
                <c:pt idx="196">
                  <c:v>40740</c:v>
                </c:pt>
                <c:pt idx="197">
                  <c:v>40741</c:v>
                </c:pt>
                <c:pt idx="198">
                  <c:v>40742</c:v>
                </c:pt>
                <c:pt idx="199">
                  <c:v>40743</c:v>
                </c:pt>
                <c:pt idx="200">
                  <c:v>40744</c:v>
                </c:pt>
                <c:pt idx="201">
                  <c:v>40745</c:v>
                </c:pt>
                <c:pt idx="202">
                  <c:v>40746</c:v>
                </c:pt>
                <c:pt idx="203">
                  <c:v>40747</c:v>
                </c:pt>
                <c:pt idx="204">
                  <c:v>40748</c:v>
                </c:pt>
                <c:pt idx="205">
                  <c:v>40749</c:v>
                </c:pt>
                <c:pt idx="206">
                  <c:v>40750</c:v>
                </c:pt>
                <c:pt idx="207">
                  <c:v>40751</c:v>
                </c:pt>
                <c:pt idx="208">
                  <c:v>40752</c:v>
                </c:pt>
                <c:pt idx="209">
                  <c:v>40753</c:v>
                </c:pt>
                <c:pt idx="210">
                  <c:v>40754</c:v>
                </c:pt>
                <c:pt idx="211">
                  <c:v>40755</c:v>
                </c:pt>
                <c:pt idx="212">
                  <c:v>40756</c:v>
                </c:pt>
                <c:pt idx="213">
                  <c:v>40757</c:v>
                </c:pt>
                <c:pt idx="214">
                  <c:v>40758</c:v>
                </c:pt>
                <c:pt idx="215">
                  <c:v>40759</c:v>
                </c:pt>
                <c:pt idx="216">
                  <c:v>40760</c:v>
                </c:pt>
                <c:pt idx="217">
                  <c:v>40761</c:v>
                </c:pt>
                <c:pt idx="218">
                  <c:v>40762</c:v>
                </c:pt>
                <c:pt idx="219">
                  <c:v>40763</c:v>
                </c:pt>
                <c:pt idx="220">
                  <c:v>40764</c:v>
                </c:pt>
                <c:pt idx="221">
                  <c:v>40765</c:v>
                </c:pt>
                <c:pt idx="222">
                  <c:v>40766</c:v>
                </c:pt>
                <c:pt idx="223">
                  <c:v>40767</c:v>
                </c:pt>
                <c:pt idx="224">
                  <c:v>40768</c:v>
                </c:pt>
                <c:pt idx="225">
                  <c:v>40769</c:v>
                </c:pt>
                <c:pt idx="226">
                  <c:v>40770</c:v>
                </c:pt>
                <c:pt idx="227">
                  <c:v>40771</c:v>
                </c:pt>
                <c:pt idx="228">
                  <c:v>40772</c:v>
                </c:pt>
                <c:pt idx="229">
                  <c:v>40773</c:v>
                </c:pt>
                <c:pt idx="230">
                  <c:v>40774</c:v>
                </c:pt>
                <c:pt idx="231">
                  <c:v>40775</c:v>
                </c:pt>
                <c:pt idx="232">
                  <c:v>40776</c:v>
                </c:pt>
                <c:pt idx="233">
                  <c:v>40777</c:v>
                </c:pt>
                <c:pt idx="234">
                  <c:v>40778</c:v>
                </c:pt>
                <c:pt idx="235">
                  <c:v>40779</c:v>
                </c:pt>
                <c:pt idx="236">
                  <c:v>40780</c:v>
                </c:pt>
                <c:pt idx="237">
                  <c:v>40781</c:v>
                </c:pt>
                <c:pt idx="238">
                  <c:v>40782</c:v>
                </c:pt>
                <c:pt idx="239">
                  <c:v>40783</c:v>
                </c:pt>
                <c:pt idx="240">
                  <c:v>40784</c:v>
                </c:pt>
                <c:pt idx="241">
                  <c:v>40785</c:v>
                </c:pt>
                <c:pt idx="242">
                  <c:v>40786</c:v>
                </c:pt>
                <c:pt idx="243">
                  <c:v>40787</c:v>
                </c:pt>
                <c:pt idx="244">
                  <c:v>40788</c:v>
                </c:pt>
                <c:pt idx="245">
                  <c:v>40789</c:v>
                </c:pt>
                <c:pt idx="246">
                  <c:v>40790</c:v>
                </c:pt>
                <c:pt idx="247">
                  <c:v>40791</c:v>
                </c:pt>
                <c:pt idx="248">
                  <c:v>40792</c:v>
                </c:pt>
                <c:pt idx="249">
                  <c:v>40793</c:v>
                </c:pt>
                <c:pt idx="250">
                  <c:v>40794</c:v>
                </c:pt>
                <c:pt idx="251">
                  <c:v>40795</c:v>
                </c:pt>
                <c:pt idx="252">
                  <c:v>40796</c:v>
                </c:pt>
                <c:pt idx="253">
                  <c:v>40797</c:v>
                </c:pt>
                <c:pt idx="254">
                  <c:v>40798</c:v>
                </c:pt>
                <c:pt idx="255">
                  <c:v>40799</c:v>
                </c:pt>
                <c:pt idx="256">
                  <c:v>40800</c:v>
                </c:pt>
                <c:pt idx="257">
                  <c:v>40801</c:v>
                </c:pt>
                <c:pt idx="258">
                  <c:v>40802</c:v>
                </c:pt>
                <c:pt idx="259">
                  <c:v>40803</c:v>
                </c:pt>
                <c:pt idx="260">
                  <c:v>40804</c:v>
                </c:pt>
                <c:pt idx="261">
                  <c:v>40805</c:v>
                </c:pt>
                <c:pt idx="262">
                  <c:v>40806</c:v>
                </c:pt>
                <c:pt idx="263">
                  <c:v>40807</c:v>
                </c:pt>
                <c:pt idx="264">
                  <c:v>40808</c:v>
                </c:pt>
                <c:pt idx="265">
                  <c:v>40809</c:v>
                </c:pt>
                <c:pt idx="266">
                  <c:v>40810</c:v>
                </c:pt>
                <c:pt idx="267">
                  <c:v>40811</c:v>
                </c:pt>
                <c:pt idx="268">
                  <c:v>40812</c:v>
                </c:pt>
                <c:pt idx="269">
                  <c:v>40813</c:v>
                </c:pt>
                <c:pt idx="270">
                  <c:v>40814</c:v>
                </c:pt>
                <c:pt idx="271">
                  <c:v>40815</c:v>
                </c:pt>
                <c:pt idx="272">
                  <c:v>40816</c:v>
                </c:pt>
                <c:pt idx="273">
                  <c:v>40817</c:v>
                </c:pt>
                <c:pt idx="274">
                  <c:v>40818</c:v>
                </c:pt>
                <c:pt idx="275">
                  <c:v>40819</c:v>
                </c:pt>
                <c:pt idx="276">
                  <c:v>40820</c:v>
                </c:pt>
                <c:pt idx="277">
                  <c:v>40821</c:v>
                </c:pt>
                <c:pt idx="278">
                  <c:v>40822</c:v>
                </c:pt>
                <c:pt idx="279">
                  <c:v>40823</c:v>
                </c:pt>
                <c:pt idx="280">
                  <c:v>40824</c:v>
                </c:pt>
                <c:pt idx="281">
                  <c:v>40825</c:v>
                </c:pt>
                <c:pt idx="282">
                  <c:v>40826</c:v>
                </c:pt>
                <c:pt idx="283">
                  <c:v>40827</c:v>
                </c:pt>
                <c:pt idx="284">
                  <c:v>40828</c:v>
                </c:pt>
                <c:pt idx="285">
                  <c:v>40829</c:v>
                </c:pt>
                <c:pt idx="286">
                  <c:v>40830</c:v>
                </c:pt>
                <c:pt idx="287">
                  <c:v>40831</c:v>
                </c:pt>
                <c:pt idx="288">
                  <c:v>40832</c:v>
                </c:pt>
                <c:pt idx="289">
                  <c:v>40833</c:v>
                </c:pt>
                <c:pt idx="290">
                  <c:v>40834</c:v>
                </c:pt>
                <c:pt idx="291">
                  <c:v>40835</c:v>
                </c:pt>
                <c:pt idx="292">
                  <c:v>40836</c:v>
                </c:pt>
                <c:pt idx="293">
                  <c:v>40837</c:v>
                </c:pt>
                <c:pt idx="294">
                  <c:v>40838</c:v>
                </c:pt>
                <c:pt idx="295">
                  <c:v>40839</c:v>
                </c:pt>
                <c:pt idx="296">
                  <c:v>40840</c:v>
                </c:pt>
                <c:pt idx="297">
                  <c:v>40841</c:v>
                </c:pt>
                <c:pt idx="298">
                  <c:v>40842</c:v>
                </c:pt>
                <c:pt idx="299">
                  <c:v>40843</c:v>
                </c:pt>
                <c:pt idx="300">
                  <c:v>40844</c:v>
                </c:pt>
                <c:pt idx="301">
                  <c:v>40845</c:v>
                </c:pt>
                <c:pt idx="302">
                  <c:v>40846</c:v>
                </c:pt>
                <c:pt idx="303">
                  <c:v>40847</c:v>
                </c:pt>
                <c:pt idx="304">
                  <c:v>40848</c:v>
                </c:pt>
                <c:pt idx="305">
                  <c:v>40849</c:v>
                </c:pt>
                <c:pt idx="306">
                  <c:v>40850</c:v>
                </c:pt>
                <c:pt idx="307">
                  <c:v>40851</c:v>
                </c:pt>
                <c:pt idx="308">
                  <c:v>40852</c:v>
                </c:pt>
                <c:pt idx="309">
                  <c:v>40853</c:v>
                </c:pt>
                <c:pt idx="310">
                  <c:v>40854</c:v>
                </c:pt>
                <c:pt idx="311">
                  <c:v>40855</c:v>
                </c:pt>
                <c:pt idx="312">
                  <c:v>40856</c:v>
                </c:pt>
                <c:pt idx="313">
                  <c:v>40857</c:v>
                </c:pt>
                <c:pt idx="314">
                  <c:v>40858</c:v>
                </c:pt>
                <c:pt idx="315">
                  <c:v>40859</c:v>
                </c:pt>
                <c:pt idx="316">
                  <c:v>40860</c:v>
                </c:pt>
                <c:pt idx="317">
                  <c:v>40861</c:v>
                </c:pt>
                <c:pt idx="318">
                  <c:v>40862</c:v>
                </c:pt>
                <c:pt idx="319">
                  <c:v>40863</c:v>
                </c:pt>
                <c:pt idx="320">
                  <c:v>40864</c:v>
                </c:pt>
                <c:pt idx="321">
                  <c:v>40865</c:v>
                </c:pt>
                <c:pt idx="322">
                  <c:v>40866</c:v>
                </c:pt>
                <c:pt idx="323">
                  <c:v>40867</c:v>
                </c:pt>
                <c:pt idx="324">
                  <c:v>40868</c:v>
                </c:pt>
                <c:pt idx="325">
                  <c:v>40869</c:v>
                </c:pt>
                <c:pt idx="326">
                  <c:v>40870</c:v>
                </c:pt>
                <c:pt idx="327">
                  <c:v>40871</c:v>
                </c:pt>
                <c:pt idx="328">
                  <c:v>40872</c:v>
                </c:pt>
                <c:pt idx="329">
                  <c:v>40873</c:v>
                </c:pt>
                <c:pt idx="330">
                  <c:v>40874</c:v>
                </c:pt>
                <c:pt idx="331">
                  <c:v>40875</c:v>
                </c:pt>
                <c:pt idx="332">
                  <c:v>40876</c:v>
                </c:pt>
                <c:pt idx="333">
                  <c:v>40877</c:v>
                </c:pt>
                <c:pt idx="334">
                  <c:v>40878</c:v>
                </c:pt>
                <c:pt idx="335">
                  <c:v>40879</c:v>
                </c:pt>
                <c:pt idx="336">
                  <c:v>40880</c:v>
                </c:pt>
                <c:pt idx="337">
                  <c:v>40881</c:v>
                </c:pt>
                <c:pt idx="338">
                  <c:v>40882</c:v>
                </c:pt>
                <c:pt idx="339">
                  <c:v>40883</c:v>
                </c:pt>
                <c:pt idx="340">
                  <c:v>40884</c:v>
                </c:pt>
                <c:pt idx="341">
                  <c:v>40885</c:v>
                </c:pt>
                <c:pt idx="342">
                  <c:v>40886</c:v>
                </c:pt>
                <c:pt idx="343">
                  <c:v>40887</c:v>
                </c:pt>
                <c:pt idx="344">
                  <c:v>40888</c:v>
                </c:pt>
                <c:pt idx="345">
                  <c:v>40889</c:v>
                </c:pt>
                <c:pt idx="346">
                  <c:v>40890</c:v>
                </c:pt>
                <c:pt idx="347">
                  <c:v>40891</c:v>
                </c:pt>
                <c:pt idx="348">
                  <c:v>40892</c:v>
                </c:pt>
                <c:pt idx="349">
                  <c:v>40893</c:v>
                </c:pt>
                <c:pt idx="350">
                  <c:v>40894</c:v>
                </c:pt>
                <c:pt idx="351">
                  <c:v>40895</c:v>
                </c:pt>
                <c:pt idx="352">
                  <c:v>40896</c:v>
                </c:pt>
                <c:pt idx="353">
                  <c:v>40897</c:v>
                </c:pt>
                <c:pt idx="354">
                  <c:v>40898</c:v>
                </c:pt>
                <c:pt idx="355">
                  <c:v>40899</c:v>
                </c:pt>
                <c:pt idx="356">
                  <c:v>40900</c:v>
                </c:pt>
                <c:pt idx="357">
                  <c:v>40901</c:v>
                </c:pt>
                <c:pt idx="358">
                  <c:v>40902</c:v>
                </c:pt>
                <c:pt idx="359">
                  <c:v>40903</c:v>
                </c:pt>
                <c:pt idx="360">
                  <c:v>40904</c:v>
                </c:pt>
                <c:pt idx="361">
                  <c:v>40905</c:v>
                </c:pt>
                <c:pt idx="362">
                  <c:v>40906</c:v>
                </c:pt>
                <c:pt idx="363">
                  <c:v>40907</c:v>
                </c:pt>
                <c:pt idx="364">
                  <c:v>40908</c:v>
                </c:pt>
                <c:pt idx="365">
                  <c:v>40909</c:v>
                </c:pt>
                <c:pt idx="366">
                  <c:v>40910</c:v>
                </c:pt>
                <c:pt idx="367">
                  <c:v>40911</c:v>
                </c:pt>
                <c:pt idx="368">
                  <c:v>40912</c:v>
                </c:pt>
                <c:pt idx="369">
                  <c:v>40913</c:v>
                </c:pt>
                <c:pt idx="370">
                  <c:v>40914</c:v>
                </c:pt>
                <c:pt idx="371">
                  <c:v>40915</c:v>
                </c:pt>
                <c:pt idx="372">
                  <c:v>40916</c:v>
                </c:pt>
                <c:pt idx="373">
                  <c:v>40917</c:v>
                </c:pt>
                <c:pt idx="374">
                  <c:v>40918</c:v>
                </c:pt>
                <c:pt idx="375">
                  <c:v>40919</c:v>
                </c:pt>
                <c:pt idx="376">
                  <c:v>40920</c:v>
                </c:pt>
                <c:pt idx="377">
                  <c:v>40921</c:v>
                </c:pt>
                <c:pt idx="378">
                  <c:v>40922</c:v>
                </c:pt>
                <c:pt idx="379">
                  <c:v>40923</c:v>
                </c:pt>
                <c:pt idx="380">
                  <c:v>40924</c:v>
                </c:pt>
                <c:pt idx="381">
                  <c:v>40925</c:v>
                </c:pt>
                <c:pt idx="382">
                  <c:v>40926</c:v>
                </c:pt>
                <c:pt idx="383">
                  <c:v>40927</c:v>
                </c:pt>
                <c:pt idx="384">
                  <c:v>40928</c:v>
                </c:pt>
                <c:pt idx="385">
                  <c:v>40929</c:v>
                </c:pt>
                <c:pt idx="386">
                  <c:v>40930</c:v>
                </c:pt>
                <c:pt idx="387">
                  <c:v>40931</c:v>
                </c:pt>
                <c:pt idx="388">
                  <c:v>40932</c:v>
                </c:pt>
                <c:pt idx="389">
                  <c:v>40933</c:v>
                </c:pt>
                <c:pt idx="390">
                  <c:v>40934</c:v>
                </c:pt>
                <c:pt idx="391">
                  <c:v>40935</c:v>
                </c:pt>
                <c:pt idx="392">
                  <c:v>40936</c:v>
                </c:pt>
                <c:pt idx="393">
                  <c:v>40937</c:v>
                </c:pt>
                <c:pt idx="394">
                  <c:v>40938</c:v>
                </c:pt>
                <c:pt idx="395">
                  <c:v>40939</c:v>
                </c:pt>
                <c:pt idx="396">
                  <c:v>40940</c:v>
                </c:pt>
                <c:pt idx="397">
                  <c:v>40941</c:v>
                </c:pt>
                <c:pt idx="398">
                  <c:v>40942</c:v>
                </c:pt>
                <c:pt idx="399">
                  <c:v>40943</c:v>
                </c:pt>
                <c:pt idx="400">
                  <c:v>40944</c:v>
                </c:pt>
                <c:pt idx="401">
                  <c:v>40945</c:v>
                </c:pt>
                <c:pt idx="402">
                  <c:v>40946</c:v>
                </c:pt>
                <c:pt idx="403">
                  <c:v>40947</c:v>
                </c:pt>
                <c:pt idx="404">
                  <c:v>40948</c:v>
                </c:pt>
                <c:pt idx="405">
                  <c:v>40949</c:v>
                </c:pt>
                <c:pt idx="406">
                  <c:v>40950</c:v>
                </c:pt>
                <c:pt idx="407">
                  <c:v>40951</c:v>
                </c:pt>
                <c:pt idx="408">
                  <c:v>40952</c:v>
                </c:pt>
                <c:pt idx="409">
                  <c:v>40953</c:v>
                </c:pt>
                <c:pt idx="410">
                  <c:v>40954</c:v>
                </c:pt>
                <c:pt idx="411">
                  <c:v>40955</c:v>
                </c:pt>
                <c:pt idx="412">
                  <c:v>40956</c:v>
                </c:pt>
                <c:pt idx="413">
                  <c:v>40957</c:v>
                </c:pt>
                <c:pt idx="414">
                  <c:v>40958</c:v>
                </c:pt>
                <c:pt idx="415">
                  <c:v>40959</c:v>
                </c:pt>
                <c:pt idx="416">
                  <c:v>40960</c:v>
                </c:pt>
                <c:pt idx="417">
                  <c:v>40961</c:v>
                </c:pt>
                <c:pt idx="418">
                  <c:v>40962</c:v>
                </c:pt>
                <c:pt idx="419">
                  <c:v>40963</c:v>
                </c:pt>
                <c:pt idx="420">
                  <c:v>40964</c:v>
                </c:pt>
                <c:pt idx="421">
                  <c:v>40965</c:v>
                </c:pt>
                <c:pt idx="422">
                  <c:v>40966</c:v>
                </c:pt>
                <c:pt idx="423">
                  <c:v>40967</c:v>
                </c:pt>
                <c:pt idx="424">
                  <c:v>40968</c:v>
                </c:pt>
                <c:pt idx="425">
                  <c:v>40969</c:v>
                </c:pt>
                <c:pt idx="426">
                  <c:v>40970</c:v>
                </c:pt>
                <c:pt idx="427">
                  <c:v>40971</c:v>
                </c:pt>
                <c:pt idx="428">
                  <c:v>40972</c:v>
                </c:pt>
                <c:pt idx="429">
                  <c:v>40973</c:v>
                </c:pt>
                <c:pt idx="430">
                  <c:v>40974</c:v>
                </c:pt>
                <c:pt idx="431">
                  <c:v>40975</c:v>
                </c:pt>
                <c:pt idx="432">
                  <c:v>40976</c:v>
                </c:pt>
                <c:pt idx="433">
                  <c:v>40977</c:v>
                </c:pt>
                <c:pt idx="434">
                  <c:v>40978</c:v>
                </c:pt>
                <c:pt idx="435">
                  <c:v>40979</c:v>
                </c:pt>
                <c:pt idx="436">
                  <c:v>40980</c:v>
                </c:pt>
                <c:pt idx="437">
                  <c:v>40981</c:v>
                </c:pt>
                <c:pt idx="438">
                  <c:v>40982</c:v>
                </c:pt>
                <c:pt idx="439">
                  <c:v>40983</c:v>
                </c:pt>
                <c:pt idx="440">
                  <c:v>40984</c:v>
                </c:pt>
                <c:pt idx="441">
                  <c:v>40985</c:v>
                </c:pt>
                <c:pt idx="442">
                  <c:v>40986</c:v>
                </c:pt>
                <c:pt idx="443">
                  <c:v>40987</c:v>
                </c:pt>
                <c:pt idx="444">
                  <c:v>40988</c:v>
                </c:pt>
                <c:pt idx="445">
                  <c:v>40989</c:v>
                </c:pt>
                <c:pt idx="446">
                  <c:v>40990</c:v>
                </c:pt>
                <c:pt idx="447">
                  <c:v>40991</c:v>
                </c:pt>
                <c:pt idx="448">
                  <c:v>40992</c:v>
                </c:pt>
                <c:pt idx="449">
                  <c:v>40993</c:v>
                </c:pt>
                <c:pt idx="450">
                  <c:v>40994</c:v>
                </c:pt>
                <c:pt idx="451">
                  <c:v>40995</c:v>
                </c:pt>
                <c:pt idx="452">
                  <c:v>40996</c:v>
                </c:pt>
                <c:pt idx="453">
                  <c:v>40997</c:v>
                </c:pt>
                <c:pt idx="454">
                  <c:v>40998</c:v>
                </c:pt>
                <c:pt idx="455">
                  <c:v>40999</c:v>
                </c:pt>
                <c:pt idx="456">
                  <c:v>41000</c:v>
                </c:pt>
                <c:pt idx="457">
                  <c:v>41001</c:v>
                </c:pt>
                <c:pt idx="458">
                  <c:v>41002</c:v>
                </c:pt>
                <c:pt idx="459">
                  <c:v>41003</c:v>
                </c:pt>
                <c:pt idx="460">
                  <c:v>41004</c:v>
                </c:pt>
                <c:pt idx="461">
                  <c:v>41005</c:v>
                </c:pt>
                <c:pt idx="462">
                  <c:v>41006</c:v>
                </c:pt>
                <c:pt idx="463">
                  <c:v>41007</c:v>
                </c:pt>
                <c:pt idx="464">
                  <c:v>41008</c:v>
                </c:pt>
                <c:pt idx="465">
                  <c:v>41009</c:v>
                </c:pt>
                <c:pt idx="466">
                  <c:v>41010</c:v>
                </c:pt>
                <c:pt idx="467">
                  <c:v>41011</c:v>
                </c:pt>
                <c:pt idx="468">
                  <c:v>41012</c:v>
                </c:pt>
                <c:pt idx="469">
                  <c:v>41013</c:v>
                </c:pt>
                <c:pt idx="470">
                  <c:v>41014</c:v>
                </c:pt>
                <c:pt idx="471">
                  <c:v>41015</c:v>
                </c:pt>
                <c:pt idx="472">
                  <c:v>41016</c:v>
                </c:pt>
                <c:pt idx="473">
                  <c:v>41017</c:v>
                </c:pt>
                <c:pt idx="474">
                  <c:v>41018</c:v>
                </c:pt>
                <c:pt idx="475">
                  <c:v>41019</c:v>
                </c:pt>
                <c:pt idx="476">
                  <c:v>41020</c:v>
                </c:pt>
                <c:pt idx="477">
                  <c:v>41021</c:v>
                </c:pt>
                <c:pt idx="478">
                  <c:v>41022</c:v>
                </c:pt>
                <c:pt idx="479">
                  <c:v>41023</c:v>
                </c:pt>
                <c:pt idx="480">
                  <c:v>41024</c:v>
                </c:pt>
                <c:pt idx="481">
                  <c:v>41025</c:v>
                </c:pt>
                <c:pt idx="482">
                  <c:v>41026</c:v>
                </c:pt>
                <c:pt idx="483">
                  <c:v>41027</c:v>
                </c:pt>
                <c:pt idx="484">
                  <c:v>41028</c:v>
                </c:pt>
                <c:pt idx="485">
                  <c:v>41029</c:v>
                </c:pt>
                <c:pt idx="486">
                  <c:v>41030</c:v>
                </c:pt>
                <c:pt idx="487">
                  <c:v>41031</c:v>
                </c:pt>
                <c:pt idx="488">
                  <c:v>41032</c:v>
                </c:pt>
                <c:pt idx="489">
                  <c:v>41033</c:v>
                </c:pt>
                <c:pt idx="490">
                  <c:v>41034</c:v>
                </c:pt>
                <c:pt idx="491">
                  <c:v>41035</c:v>
                </c:pt>
                <c:pt idx="492">
                  <c:v>41036</c:v>
                </c:pt>
                <c:pt idx="493">
                  <c:v>41037</c:v>
                </c:pt>
                <c:pt idx="494">
                  <c:v>41038</c:v>
                </c:pt>
                <c:pt idx="495">
                  <c:v>41039</c:v>
                </c:pt>
                <c:pt idx="496">
                  <c:v>41040</c:v>
                </c:pt>
                <c:pt idx="497">
                  <c:v>41041</c:v>
                </c:pt>
                <c:pt idx="498">
                  <c:v>41042</c:v>
                </c:pt>
                <c:pt idx="499">
                  <c:v>41043</c:v>
                </c:pt>
                <c:pt idx="500">
                  <c:v>41044</c:v>
                </c:pt>
                <c:pt idx="501">
                  <c:v>41045</c:v>
                </c:pt>
                <c:pt idx="502">
                  <c:v>41046</c:v>
                </c:pt>
                <c:pt idx="503">
                  <c:v>41047</c:v>
                </c:pt>
                <c:pt idx="504">
                  <c:v>41048</c:v>
                </c:pt>
                <c:pt idx="505">
                  <c:v>41049</c:v>
                </c:pt>
                <c:pt idx="506">
                  <c:v>41050</c:v>
                </c:pt>
                <c:pt idx="507">
                  <c:v>41051</c:v>
                </c:pt>
                <c:pt idx="508">
                  <c:v>41052</c:v>
                </c:pt>
                <c:pt idx="509">
                  <c:v>41053</c:v>
                </c:pt>
                <c:pt idx="510">
                  <c:v>41054</c:v>
                </c:pt>
                <c:pt idx="511">
                  <c:v>41055</c:v>
                </c:pt>
                <c:pt idx="512">
                  <c:v>41056</c:v>
                </c:pt>
                <c:pt idx="513">
                  <c:v>41057</c:v>
                </c:pt>
                <c:pt idx="514">
                  <c:v>41058</c:v>
                </c:pt>
                <c:pt idx="515">
                  <c:v>41059</c:v>
                </c:pt>
                <c:pt idx="516">
                  <c:v>41060</c:v>
                </c:pt>
                <c:pt idx="517">
                  <c:v>41061</c:v>
                </c:pt>
                <c:pt idx="518">
                  <c:v>41062</c:v>
                </c:pt>
                <c:pt idx="519">
                  <c:v>41063</c:v>
                </c:pt>
                <c:pt idx="520">
                  <c:v>41064</c:v>
                </c:pt>
                <c:pt idx="521">
                  <c:v>41065</c:v>
                </c:pt>
                <c:pt idx="522">
                  <c:v>41066</c:v>
                </c:pt>
                <c:pt idx="523">
                  <c:v>41067</c:v>
                </c:pt>
                <c:pt idx="524">
                  <c:v>41068</c:v>
                </c:pt>
                <c:pt idx="525">
                  <c:v>41069</c:v>
                </c:pt>
                <c:pt idx="526">
                  <c:v>41070</c:v>
                </c:pt>
                <c:pt idx="527">
                  <c:v>41071</c:v>
                </c:pt>
                <c:pt idx="528">
                  <c:v>41072</c:v>
                </c:pt>
                <c:pt idx="529">
                  <c:v>41073</c:v>
                </c:pt>
                <c:pt idx="530">
                  <c:v>41074</c:v>
                </c:pt>
                <c:pt idx="531">
                  <c:v>41075</c:v>
                </c:pt>
                <c:pt idx="532">
                  <c:v>41076</c:v>
                </c:pt>
                <c:pt idx="533">
                  <c:v>41077</c:v>
                </c:pt>
                <c:pt idx="534">
                  <c:v>41078</c:v>
                </c:pt>
                <c:pt idx="535">
                  <c:v>41079</c:v>
                </c:pt>
                <c:pt idx="536">
                  <c:v>41080</c:v>
                </c:pt>
                <c:pt idx="537">
                  <c:v>41081</c:v>
                </c:pt>
                <c:pt idx="538">
                  <c:v>41082</c:v>
                </c:pt>
                <c:pt idx="539">
                  <c:v>41083</c:v>
                </c:pt>
                <c:pt idx="540">
                  <c:v>41084</c:v>
                </c:pt>
                <c:pt idx="541">
                  <c:v>41085</c:v>
                </c:pt>
                <c:pt idx="542">
                  <c:v>41086</c:v>
                </c:pt>
                <c:pt idx="543">
                  <c:v>41087</c:v>
                </c:pt>
                <c:pt idx="544">
                  <c:v>41088</c:v>
                </c:pt>
                <c:pt idx="545">
                  <c:v>41089</c:v>
                </c:pt>
                <c:pt idx="546">
                  <c:v>41090</c:v>
                </c:pt>
                <c:pt idx="547">
                  <c:v>41091</c:v>
                </c:pt>
                <c:pt idx="548">
                  <c:v>41092</c:v>
                </c:pt>
                <c:pt idx="549">
                  <c:v>41093</c:v>
                </c:pt>
                <c:pt idx="550">
                  <c:v>41094</c:v>
                </c:pt>
                <c:pt idx="551">
                  <c:v>41095</c:v>
                </c:pt>
                <c:pt idx="552">
                  <c:v>41096</c:v>
                </c:pt>
                <c:pt idx="553">
                  <c:v>41097</c:v>
                </c:pt>
                <c:pt idx="554">
                  <c:v>41098</c:v>
                </c:pt>
                <c:pt idx="555">
                  <c:v>41099</c:v>
                </c:pt>
                <c:pt idx="556">
                  <c:v>41100</c:v>
                </c:pt>
                <c:pt idx="557">
                  <c:v>41101</c:v>
                </c:pt>
                <c:pt idx="558">
                  <c:v>41102</c:v>
                </c:pt>
                <c:pt idx="559">
                  <c:v>41103</c:v>
                </c:pt>
                <c:pt idx="560">
                  <c:v>41104</c:v>
                </c:pt>
                <c:pt idx="561">
                  <c:v>41105</c:v>
                </c:pt>
                <c:pt idx="562">
                  <c:v>41106</c:v>
                </c:pt>
                <c:pt idx="563">
                  <c:v>41107</c:v>
                </c:pt>
                <c:pt idx="564">
                  <c:v>41108</c:v>
                </c:pt>
                <c:pt idx="565">
                  <c:v>41109</c:v>
                </c:pt>
                <c:pt idx="566">
                  <c:v>41110</c:v>
                </c:pt>
                <c:pt idx="567">
                  <c:v>41111</c:v>
                </c:pt>
                <c:pt idx="568">
                  <c:v>41112</c:v>
                </c:pt>
                <c:pt idx="569">
                  <c:v>41113</c:v>
                </c:pt>
                <c:pt idx="570">
                  <c:v>41114</c:v>
                </c:pt>
                <c:pt idx="571">
                  <c:v>41115</c:v>
                </c:pt>
                <c:pt idx="572">
                  <c:v>41116</c:v>
                </c:pt>
                <c:pt idx="573">
                  <c:v>41117</c:v>
                </c:pt>
                <c:pt idx="574">
                  <c:v>41118</c:v>
                </c:pt>
                <c:pt idx="575">
                  <c:v>41119</c:v>
                </c:pt>
                <c:pt idx="576">
                  <c:v>41120</c:v>
                </c:pt>
                <c:pt idx="577">
                  <c:v>41121</c:v>
                </c:pt>
                <c:pt idx="578">
                  <c:v>41122</c:v>
                </c:pt>
                <c:pt idx="579">
                  <c:v>41123</c:v>
                </c:pt>
                <c:pt idx="580">
                  <c:v>41124</c:v>
                </c:pt>
                <c:pt idx="581">
                  <c:v>41125</c:v>
                </c:pt>
                <c:pt idx="582">
                  <c:v>41126</c:v>
                </c:pt>
                <c:pt idx="583">
                  <c:v>41127</c:v>
                </c:pt>
                <c:pt idx="584">
                  <c:v>41128</c:v>
                </c:pt>
                <c:pt idx="585">
                  <c:v>41129</c:v>
                </c:pt>
                <c:pt idx="586">
                  <c:v>41130</c:v>
                </c:pt>
                <c:pt idx="587">
                  <c:v>41131</c:v>
                </c:pt>
                <c:pt idx="588">
                  <c:v>41132</c:v>
                </c:pt>
                <c:pt idx="589">
                  <c:v>41133</c:v>
                </c:pt>
                <c:pt idx="590">
                  <c:v>41134</c:v>
                </c:pt>
                <c:pt idx="591">
                  <c:v>41135</c:v>
                </c:pt>
                <c:pt idx="592">
                  <c:v>41136</c:v>
                </c:pt>
                <c:pt idx="593">
                  <c:v>41137</c:v>
                </c:pt>
                <c:pt idx="594">
                  <c:v>41138</c:v>
                </c:pt>
                <c:pt idx="595">
                  <c:v>41139</c:v>
                </c:pt>
                <c:pt idx="596">
                  <c:v>41140</c:v>
                </c:pt>
                <c:pt idx="597">
                  <c:v>41141</c:v>
                </c:pt>
                <c:pt idx="598">
                  <c:v>41142</c:v>
                </c:pt>
                <c:pt idx="599">
                  <c:v>41143</c:v>
                </c:pt>
                <c:pt idx="600">
                  <c:v>41144</c:v>
                </c:pt>
                <c:pt idx="601">
                  <c:v>41145</c:v>
                </c:pt>
                <c:pt idx="602">
                  <c:v>41146</c:v>
                </c:pt>
                <c:pt idx="603">
                  <c:v>41147</c:v>
                </c:pt>
                <c:pt idx="604">
                  <c:v>41148</c:v>
                </c:pt>
                <c:pt idx="605">
                  <c:v>41149</c:v>
                </c:pt>
                <c:pt idx="606">
                  <c:v>41150</c:v>
                </c:pt>
                <c:pt idx="607">
                  <c:v>41151</c:v>
                </c:pt>
                <c:pt idx="608">
                  <c:v>41152</c:v>
                </c:pt>
                <c:pt idx="609">
                  <c:v>41153</c:v>
                </c:pt>
                <c:pt idx="610">
                  <c:v>41154</c:v>
                </c:pt>
                <c:pt idx="611">
                  <c:v>41155</c:v>
                </c:pt>
                <c:pt idx="612">
                  <c:v>41156</c:v>
                </c:pt>
                <c:pt idx="613">
                  <c:v>41157</c:v>
                </c:pt>
                <c:pt idx="614">
                  <c:v>41158</c:v>
                </c:pt>
                <c:pt idx="615">
                  <c:v>41159</c:v>
                </c:pt>
                <c:pt idx="616">
                  <c:v>41160</c:v>
                </c:pt>
                <c:pt idx="617">
                  <c:v>41161</c:v>
                </c:pt>
                <c:pt idx="618">
                  <c:v>41162</c:v>
                </c:pt>
                <c:pt idx="619">
                  <c:v>41163</c:v>
                </c:pt>
                <c:pt idx="620">
                  <c:v>41164</c:v>
                </c:pt>
                <c:pt idx="621">
                  <c:v>41165</c:v>
                </c:pt>
                <c:pt idx="622">
                  <c:v>41166</c:v>
                </c:pt>
                <c:pt idx="623">
                  <c:v>41167</c:v>
                </c:pt>
                <c:pt idx="624">
                  <c:v>41168</c:v>
                </c:pt>
                <c:pt idx="625">
                  <c:v>41169</c:v>
                </c:pt>
                <c:pt idx="626">
                  <c:v>41170</c:v>
                </c:pt>
                <c:pt idx="627">
                  <c:v>41171</c:v>
                </c:pt>
                <c:pt idx="628">
                  <c:v>41172</c:v>
                </c:pt>
                <c:pt idx="629">
                  <c:v>41173</c:v>
                </c:pt>
                <c:pt idx="630">
                  <c:v>41174</c:v>
                </c:pt>
                <c:pt idx="631">
                  <c:v>41175</c:v>
                </c:pt>
                <c:pt idx="632">
                  <c:v>41176</c:v>
                </c:pt>
                <c:pt idx="633">
                  <c:v>41177</c:v>
                </c:pt>
                <c:pt idx="634">
                  <c:v>41178</c:v>
                </c:pt>
                <c:pt idx="635">
                  <c:v>41179</c:v>
                </c:pt>
                <c:pt idx="636">
                  <c:v>41180</c:v>
                </c:pt>
                <c:pt idx="637">
                  <c:v>41181</c:v>
                </c:pt>
                <c:pt idx="638">
                  <c:v>41182</c:v>
                </c:pt>
                <c:pt idx="639">
                  <c:v>41183</c:v>
                </c:pt>
                <c:pt idx="640">
                  <c:v>41184</c:v>
                </c:pt>
                <c:pt idx="641">
                  <c:v>41185</c:v>
                </c:pt>
                <c:pt idx="642">
                  <c:v>41186</c:v>
                </c:pt>
                <c:pt idx="643">
                  <c:v>41187</c:v>
                </c:pt>
                <c:pt idx="644">
                  <c:v>41188</c:v>
                </c:pt>
                <c:pt idx="645">
                  <c:v>41189</c:v>
                </c:pt>
                <c:pt idx="646">
                  <c:v>41190</c:v>
                </c:pt>
                <c:pt idx="647">
                  <c:v>41191</c:v>
                </c:pt>
                <c:pt idx="648">
                  <c:v>41192</c:v>
                </c:pt>
                <c:pt idx="649">
                  <c:v>41193</c:v>
                </c:pt>
                <c:pt idx="650">
                  <c:v>41194</c:v>
                </c:pt>
                <c:pt idx="651">
                  <c:v>41195</c:v>
                </c:pt>
                <c:pt idx="652">
                  <c:v>41196</c:v>
                </c:pt>
                <c:pt idx="653">
                  <c:v>41197</c:v>
                </c:pt>
                <c:pt idx="654">
                  <c:v>41198</c:v>
                </c:pt>
                <c:pt idx="655">
                  <c:v>41199</c:v>
                </c:pt>
                <c:pt idx="656">
                  <c:v>41200</c:v>
                </c:pt>
                <c:pt idx="657">
                  <c:v>41201</c:v>
                </c:pt>
                <c:pt idx="658">
                  <c:v>41202</c:v>
                </c:pt>
                <c:pt idx="659">
                  <c:v>41203</c:v>
                </c:pt>
                <c:pt idx="660">
                  <c:v>41204</c:v>
                </c:pt>
                <c:pt idx="661">
                  <c:v>41205</c:v>
                </c:pt>
                <c:pt idx="662">
                  <c:v>41206</c:v>
                </c:pt>
                <c:pt idx="663">
                  <c:v>41207</c:v>
                </c:pt>
                <c:pt idx="664">
                  <c:v>41208</c:v>
                </c:pt>
                <c:pt idx="665">
                  <c:v>41209</c:v>
                </c:pt>
                <c:pt idx="666">
                  <c:v>41210</c:v>
                </c:pt>
                <c:pt idx="667">
                  <c:v>41211</c:v>
                </c:pt>
                <c:pt idx="668">
                  <c:v>41212</c:v>
                </c:pt>
                <c:pt idx="669">
                  <c:v>41213</c:v>
                </c:pt>
                <c:pt idx="670">
                  <c:v>41214</c:v>
                </c:pt>
                <c:pt idx="671">
                  <c:v>41215</c:v>
                </c:pt>
                <c:pt idx="672">
                  <c:v>41216</c:v>
                </c:pt>
                <c:pt idx="673">
                  <c:v>41217</c:v>
                </c:pt>
                <c:pt idx="674">
                  <c:v>41218</c:v>
                </c:pt>
                <c:pt idx="675">
                  <c:v>41219</c:v>
                </c:pt>
                <c:pt idx="676">
                  <c:v>41220</c:v>
                </c:pt>
                <c:pt idx="677">
                  <c:v>41221</c:v>
                </c:pt>
                <c:pt idx="678">
                  <c:v>41222</c:v>
                </c:pt>
                <c:pt idx="679">
                  <c:v>41223</c:v>
                </c:pt>
                <c:pt idx="680">
                  <c:v>41224</c:v>
                </c:pt>
                <c:pt idx="681">
                  <c:v>41225</c:v>
                </c:pt>
                <c:pt idx="682">
                  <c:v>41226</c:v>
                </c:pt>
                <c:pt idx="683">
                  <c:v>41227</c:v>
                </c:pt>
                <c:pt idx="684">
                  <c:v>41228</c:v>
                </c:pt>
                <c:pt idx="685">
                  <c:v>41229</c:v>
                </c:pt>
                <c:pt idx="686">
                  <c:v>41230</c:v>
                </c:pt>
                <c:pt idx="687">
                  <c:v>41231</c:v>
                </c:pt>
                <c:pt idx="688">
                  <c:v>41232</c:v>
                </c:pt>
                <c:pt idx="689">
                  <c:v>41233</c:v>
                </c:pt>
                <c:pt idx="690">
                  <c:v>41234</c:v>
                </c:pt>
                <c:pt idx="691">
                  <c:v>41235</c:v>
                </c:pt>
                <c:pt idx="692">
                  <c:v>41236</c:v>
                </c:pt>
                <c:pt idx="693">
                  <c:v>41237</c:v>
                </c:pt>
                <c:pt idx="694">
                  <c:v>41238</c:v>
                </c:pt>
                <c:pt idx="695">
                  <c:v>41239</c:v>
                </c:pt>
                <c:pt idx="696">
                  <c:v>41240</c:v>
                </c:pt>
                <c:pt idx="697">
                  <c:v>41241</c:v>
                </c:pt>
                <c:pt idx="698">
                  <c:v>41242</c:v>
                </c:pt>
                <c:pt idx="699">
                  <c:v>41243</c:v>
                </c:pt>
                <c:pt idx="700">
                  <c:v>41244</c:v>
                </c:pt>
                <c:pt idx="701">
                  <c:v>41245</c:v>
                </c:pt>
                <c:pt idx="702">
                  <c:v>41246</c:v>
                </c:pt>
                <c:pt idx="703">
                  <c:v>41247</c:v>
                </c:pt>
                <c:pt idx="704">
                  <c:v>41248</c:v>
                </c:pt>
                <c:pt idx="705">
                  <c:v>41249</c:v>
                </c:pt>
                <c:pt idx="706">
                  <c:v>41250</c:v>
                </c:pt>
                <c:pt idx="707">
                  <c:v>41251</c:v>
                </c:pt>
                <c:pt idx="708">
                  <c:v>41252</c:v>
                </c:pt>
                <c:pt idx="709">
                  <c:v>41253</c:v>
                </c:pt>
                <c:pt idx="710">
                  <c:v>41254</c:v>
                </c:pt>
                <c:pt idx="711">
                  <c:v>41255</c:v>
                </c:pt>
                <c:pt idx="712">
                  <c:v>41256</c:v>
                </c:pt>
                <c:pt idx="713">
                  <c:v>41257</c:v>
                </c:pt>
                <c:pt idx="714">
                  <c:v>41258</c:v>
                </c:pt>
                <c:pt idx="715">
                  <c:v>41259</c:v>
                </c:pt>
                <c:pt idx="716">
                  <c:v>41260</c:v>
                </c:pt>
                <c:pt idx="717">
                  <c:v>41261</c:v>
                </c:pt>
                <c:pt idx="718">
                  <c:v>41262</c:v>
                </c:pt>
                <c:pt idx="719">
                  <c:v>41263</c:v>
                </c:pt>
                <c:pt idx="720">
                  <c:v>41264</c:v>
                </c:pt>
                <c:pt idx="721">
                  <c:v>41265</c:v>
                </c:pt>
                <c:pt idx="722">
                  <c:v>41266</c:v>
                </c:pt>
                <c:pt idx="723">
                  <c:v>41267</c:v>
                </c:pt>
                <c:pt idx="724">
                  <c:v>41268</c:v>
                </c:pt>
                <c:pt idx="725">
                  <c:v>41269</c:v>
                </c:pt>
                <c:pt idx="726">
                  <c:v>41270</c:v>
                </c:pt>
                <c:pt idx="727">
                  <c:v>41271</c:v>
                </c:pt>
                <c:pt idx="728">
                  <c:v>41272</c:v>
                </c:pt>
                <c:pt idx="729">
                  <c:v>41273</c:v>
                </c:pt>
                <c:pt idx="730">
                  <c:v>41274</c:v>
                </c:pt>
              </c:numCache>
            </c:numRef>
          </c:cat>
          <c:val>
            <c:numRef>
              <c:f>daily_bike_data!$O$2:$O$732</c:f>
              <c:numCache>
                <c:formatCode>General</c:formatCode>
                <c:ptCount val="731"/>
                <c:pt idx="0">
                  <c:v>985</c:v>
                </c:pt>
                <c:pt idx="1">
                  <c:v>801</c:v>
                </c:pt>
                <c:pt idx="2">
                  <c:v>1349</c:v>
                </c:pt>
                <c:pt idx="3">
                  <c:v>1562</c:v>
                </c:pt>
                <c:pt idx="4">
                  <c:v>1600</c:v>
                </c:pt>
                <c:pt idx="5">
                  <c:v>1606</c:v>
                </c:pt>
                <c:pt idx="6">
                  <c:v>1510</c:v>
                </c:pt>
                <c:pt idx="7">
                  <c:v>959</c:v>
                </c:pt>
                <c:pt idx="8">
                  <c:v>822</c:v>
                </c:pt>
                <c:pt idx="9">
                  <c:v>1321</c:v>
                </c:pt>
                <c:pt idx="10">
                  <c:v>1263</c:v>
                </c:pt>
                <c:pt idx="11">
                  <c:v>1162</c:v>
                </c:pt>
                <c:pt idx="12">
                  <c:v>1406</c:v>
                </c:pt>
                <c:pt idx="13">
                  <c:v>1421</c:v>
                </c:pt>
                <c:pt idx="14">
                  <c:v>1248</c:v>
                </c:pt>
                <c:pt idx="15">
                  <c:v>1204</c:v>
                </c:pt>
                <c:pt idx="16">
                  <c:v>1000</c:v>
                </c:pt>
                <c:pt idx="17">
                  <c:v>683</c:v>
                </c:pt>
                <c:pt idx="18">
                  <c:v>1650</c:v>
                </c:pt>
                <c:pt idx="19">
                  <c:v>1927</c:v>
                </c:pt>
                <c:pt idx="20">
                  <c:v>1543</c:v>
                </c:pt>
                <c:pt idx="21">
                  <c:v>981</c:v>
                </c:pt>
                <c:pt idx="22">
                  <c:v>986</c:v>
                </c:pt>
                <c:pt idx="23">
                  <c:v>1416</c:v>
                </c:pt>
                <c:pt idx="24">
                  <c:v>1985</c:v>
                </c:pt>
                <c:pt idx="25">
                  <c:v>506</c:v>
                </c:pt>
                <c:pt idx="26">
                  <c:v>431</c:v>
                </c:pt>
                <c:pt idx="27">
                  <c:v>1167</c:v>
                </c:pt>
                <c:pt idx="28">
                  <c:v>1098</c:v>
                </c:pt>
                <c:pt idx="29">
                  <c:v>1096</c:v>
                </c:pt>
                <c:pt idx="30">
                  <c:v>1501</c:v>
                </c:pt>
                <c:pt idx="31">
                  <c:v>1360</c:v>
                </c:pt>
                <c:pt idx="32">
                  <c:v>1526</c:v>
                </c:pt>
                <c:pt idx="33">
                  <c:v>1550</c:v>
                </c:pt>
                <c:pt idx="34">
                  <c:v>1708</c:v>
                </c:pt>
                <c:pt idx="35">
                  <c:v>1005</c:v>
                </c:pt>
                <c:pt idx="36">
                  <c:v>1623</c:v>
                </c:pt>
                <c:pt idx="37">
                  <c:v>1712</c:v>
                </c:pt>
                <c:pt idx="38">
                  <c:v>1530</c:v>
                </c:pt>
                <c:pt idx="39">
                  <c:v>1605</c:v>
                </c:pt>
                <c:pt idx="40">
                  <c:v>1538</c:v>
                </c:pt>
                <c:pt idx="41">
                  <c:v>1746</c:v>
                </c:pt>
                <c:pt idx="42">
                  <c:v>1472</c:v>
                </c:pt>
                <c:pt idx="43">
                  <c:v>1589</c:v>
                </c:pt>
                <c:pt idx="44">
                  <c:v>1913</c:v>
                </c:pt>
                <c:pt idx="45">
                  <c:v>1815</c:v>
                </c:pt>
                <c:pt idx="46">
                  <c:v>2115</c:v>
                </c:pt>
                <c:pt idx="47">
                  <c:v>2475</c:v>
                </c:pt>
                <c:pt idx="48">
                  <c:v>2927</c:v>
                </c:pt>
                <c:pt idx="49">
                  <c:v>1635</c:v>
                </c:pt>
                <c:pt idx="50">
                  <c:v>1812</c:v>
                </c:pt>
                <c:pt idx="51">
                  <c:v>1107</c:v>
                </c:pt>
                <c:pt idx="52">
                  <c:v>1450</c:v>
                </c:pt>
                <c:pt idx="53">
                  <c:v>1917</c:v>
                </c:pt>
                <c:pt idx="54">
                  <c:v>1807</c:v>
                </c:pt>
                <c:pt idx="55">
                  <c:v>1461</c:v>
                </c:pt>
                <c:pt idx="56">
                  <c:v>1969</c:v>
                </c:pt>
                <c:pt idx="57">
                  <c:v>2402</c:v>
                </c:pt>
                <c:pt idx="58">
                  <c:v>1446</c:v>
                </c:pt>
                <c:pt idx="59">
                  <c:v>1851</c:v>
                </c:pt>
                <c:pt idx="60">
                  <c:v>2134</c:v>
                </c:pt>
                <c:pt idx="61">
                  <c:v>1685</c:v>
                </c:pt>
                <c:pt idx="62">
                  <c:v>1944</c:v>
                </c:pt>
                <c:pt idx="63">
                  <c:v>2077</c:v>
                </c:pt>
                <c:pt idx="64">
                  <c:v>605</c:v>
                </c:pt>
                <c:pt idx="65">
                  <c:v>1872</c:v>
                </c:pt>
                <c:pt idx="66">
                  <c:v>2133</c:v>
                </c:pt>
                <c:pt idx="67">
                  <c:v>1891</c:v>
                </c:pt>
                <c:pt idx="68">
                  <c:v>623</c:v>
                </c:pt>
                <c:pt idx="69">
                  <c:v>1977</c:v>
                </c:pt>
                <c:pt idx="70">
                  <c:v>2132</c:v>
                </c:pt>
                <c:pt idx="71">
                  <c:v>2417</c:v>
                </c:pt>
                <c:pt idx="72">
                  <c:v>2046</c:v>
                </c:pt>
                <c:pt idx="73">
                  <c:v>2056</c:v>
                </c:pt>
                <c:pt idx="74">
                  <c:v>2192</c:v>
                </c:pt>
                <c:pt idx="75">
                  <c:v>2744</c:v>
                </c:pt>
                <c:pt idx="76">
                  <c:v>3239</c:v>
                </c:pt>
                <c:pt idx="77">
                  <c:v>3117</c:v>
                </c:pt>
                <c:pt idx="78">
                  <c:v>2471</c:v>
                </c:pt>
                <c:pt idx="79">
                  <c:v>2077</c:v>
                </c:pt>
                <c:pt idx="80">
                  <c:v>2703</c:v>
                </c:pt>
                <c:pt idx="81">
                  <c:v>2121</c:v>
                </c:pt>
                <c:pt idx="82">
                  <c:v>1865</c:v>
                </c:pt>
                <c:pt idx="83">
                  <c:v>2210</c:v>
                </c:pt>
                <c:pt idx="84">
                  <c:v>2496</c:v>
                </c:pt>
                <c:pt idx="85">
                  <c:v>1693</c:v>
                </c:pt>
                <c:pt idx="86">
                  <c:v>2028</c:v>
                </c:pt>
                <c:pt idx="87">
                  <c:v>2425</c:v>
                </c:pt>
                <c:pt idx="88">
                  <c:v>1536</c:v>
                </c:pt>
                <c:pt idx="89">
                  <c:v>1685</c:v>
                </c:pt>
                <c:pt idx="90">
                  <c:v>2227</c:v>
                </c:pt>
                <c:pt idx="91">
                  <c:v>2252</c:v>
                </c:pt>
                <c:pt idx="92">
                  <c:v>3249</c:v>
                </c:pt>
                <c:pt idx="93">
                  <c:v>3115</c:v>
                </c:pt>
                <c:pt idx="94">
                  <c:v>1795</c:v>
                </c:pt>
                <c:pt idx="95">
                  <c:v>2808</c:v>
                </c:pt>
                <c:pt idx="96">
                  <c:v>3141</c:v>
                </c:pt>
                <c:pt idx="97">
                  <c:v>1471</c:v>
                </c:pt>
                <c:pt idx="98">
                  <c:v>2455</c:v>
                </c:pt>
                <c:pt idx="99">
                  <c:v>2895</c:v>
                </c:pt>
                <c:pt idx="100">
                  <c:v>3348</c:v>
                </c:pt>
                <c:pt idx="101">
                  <c:v>2034</c:v>
                </c:pt>
                <c:pt idx="102">
                  <c:v>2162</c:v>
                </c:pt>
                <c:pt idx="103">
                  <c:v>3267</c:v>
                </c:pt>
                <c:pt idx="104">
                  <c:v>3126</c:v>
                </c:pt>
                <c:pt idx="105">
                  <c:v>795</c:v>
                </c:pt>
                <c:pt idx="106">
                  <c:v>3744</c:v>
                </c:pt>
                <c:pt idx="107">
                  <c:v>3429</c:v>
                </c:pt>
                <c:pt idx="108">
                  <c:v>3204</c:v>
                </c:pt>
                <c:pt idx="109">
                  <c:v>3944</c:v>
                </c:pt>
                <c:pt idx="110">
                  <c:v>4189</c:v>
                </c:pt>
                <c:pt idx="111">
                  <c:v>1683</c:v>
                </c:pt>
                <c:pt idx="112">
                  <c:v>4036</c:v>
                </c:pt>
                <c:pt idx="113">
                  <c:v>4191</c:v>
                </c:pt>
                <c:pt idx="114">
                  <c:v>4073</c:v>
                </c:pt>
                <c:pt idx="115">
                  <c:v>4400</c:v>
                </c:pt>
                <c:pt idx="116">
                  <c:v>3872</c:v>
                </c:pt>
                <c:pt idx="117">
                  <c:v>4058</c:v>
                </c:pt>
                <c:pt idx="118">
                  <c:v>4595</c:v>
                </c:pt>
                <c:pt idx="119">
                  <c:v>5312</c:v>
                </c:pt>
                <c:pt idx="120">
                  <c:v>3351</c:v>
                </c:pt>
                <c:pt idx="121">
                  <c:v>4401</c:v>
                </c:pt>
                <c:pt idx="122">
                  <c:v>4451</c:v>
                </c:pt>
                <c:pt idx="123">
                  <c:v>2633</c:v>
                </c:pt>
                <c:pt idx="124">
                  <c:v>4433</c:v>
                </c:pt>
                <c:pt idx="125">
                  <c:v>4608</c:v>
                </c:pt>
                <c:pt idx="126">
                  <c:v>4714</c:v>
                </c:pt>
                <c:pt idx="127">
                  <c:v>4333</c:v>
                </c:pt>
                <c:pt idx="128">
                  <c:v>4362</c:v>
                </c:pt>
                <c:pt idx="129">
                  <c:v>4803</c:v>
                </c:pt>
                <c:pt idx="130">
                  <c:v>4182</c:v>
                </c:pt>
                <c:pt idx="131">
                  <c:v>4864</c:v>
                </c:pt>
                <c:pt idx="132">
                  <c:v>4105</c:v>
                </c:pt>
                <c:pt idx="133">
                  <c:v>3409</c:v>
                </c:pt>
                <c:pt idx="134">
                  <c:v>4553</c:v>
                </c:pt>
                <c:pt idx="135">
                  <c:v>3958</c:v>
                </c:pt>
                <c:pt idx="136">
                  <c:v>4123</c:v>
                </c:pt>
                <c:pt idx="137">
                  <c:v>3855</c:v>
                </c:pt>
                <c:pt idx="138">
                  <c:v>4575</c:v>
                </c:pt>
                <c:pt idx="139">
                  <c:v>4917</c:v>
                </c:pt>
                <c:pt idx="140">
                  <c:v>5805</c:v>
                </c:pt>
                <c:pt idx="141">
                  <c:v>4660</c:v>
                </c:pt>
                <c:pt idx="142">
                  <c:v>4274</c:v>
                </c:pt>
                <c:pt idx="143">
                  <c:v>4492</c:v>
                </c:pt>
                <c:pt idx="144">
                  <c:v>4978</c:v>
                </c:pt>
                <c:pt idx="145">
                  <c:v>4677</c:v>
                </c:pt>
                <c:pt idx="146">
                  <c:v>4679</c:v>
                </c:pt>
                <c:pt idx="147">
                  <c:v>4758</c:v>
                </c:pt>
                <c:pt idx="148">
                  <c:v>4788</c:v>
                </c:pt>
                <c:pt idx="149">
                  <c:v>4098</c:v>
                </c:pt>
                <c:pt idx="150">
                  <c:v>3982</c:v>
                </c:pt>
                <c:pt idx="151">
                  <c:v>3974</c:v>
                </c:pt>
                <c:pt idx="152">
                  <c:v>4968</c:v>
                </c:pt>
                <c:pt idx="153">
                  <c:v>5312</c:v>
                </c:pt>
                <c:pt idx="154">
                  <c:v>5342</c:v>
                </c:pt>
                <c:pt idx="155">
                  <c:v>4906</c:v>
                </c:pt>
                <c:pt idx="156">
                  <c:v>4548</c:v>
                </c:pt>
                <c:pt idx="157">
                  <c:v>4833</c:v>
                </c:pt>
                <c:pt idx="158">
                  <c:v>4401</c:v>
                </c:pt>
                <c:pt idx="159">
                  <c:v>3915</c:v>
                </c:pt>
                <c:pt idx="160">
                  <c:v>4586</c:v>
                </c:pt>
                <c:pt idx="161">
                  <c:v>4966</c:v>
                </c:pt>
                <c:pt idx="162">
                  <c:v>4460</c:v>
                </c:pt>
                <c:pt idx="163">
                  <c:v>5020</c:v>
                </c:pt>
                <c:pt idx="164">
                  <c:v>4891</c:v>
                </c:pt>
                <c:pt idx="165">
                  <c:v>5180</c:v>
                </c:pt>
                <c:pt idx="166">
                  <c:v>3767</c:v>
                </c:pt>
                <c:pt idx="167">
                  <c:v>4844</c:v>
                </c:pt>
                <c:pt idx="168">
                  <c:v>5119</c:v>
                </c:pt>
                <c:pt idx="169">
                  <c:v>4744</c:v>
                </c:pt>
                <c:pt idx="170">
                  <c:v>4010</c:v>
                </c:pt>
                <c:pt idx="171">
                  <c:v>4835</c:v>
                </c:pt>
                <c:pt idx="172">
                  <c:v>4507</c:v>
                </c:pt>
                <c:pt idx="173">
                  <c:v>4790</c:v>
                </c:pt>
                <c:pt idx="174">
                  <c:v>4991</c:v>
                </c:pt>
                <c:pt idx="175">
                  <c:v>5202</c:v>
                </c:pt>
                <c:pt idx="176">
                  <c:v>5305</c:v>
                </c:pt>
                <c:pt idx="177">
                  <c:v>4708</c:v>
                </c:pt>
                <c:pt idx="178">
                  <c:v>4648</c:v>
                </c:pt>
                <c:pt idx="179">
                  <c:v>5225</c:v>
                </c:pt>
                <c:pt idx="180">
                  <c:v>5515</c:v>
                </c:pt>
                <c:pt idx="181">
                  <c:v>5362</c:v>
                </c:pt>
                <c:pt idx="182">
                  <c:v>5119</c:v>
                </c:pt>
                <c:pt idx="183">
                  <c:v>4649</c:v>
                </c:pt>
                <c:pt idx="184">
                  <c:v>6043</c:v>
                </c:pt>
                <c:pt idx="185">
                  <c:v>4665</c:v>
                </c:pt>
                <c:pt idx="186">
                  <c:v>4629</c:v>
                </c:pt>
                <c:pt idx="187">
                  <c:v>4592</c:v>
                </c:pt>
                <c:pt idx="188">
                  <c:v>4040</c:v>
                </c:pt>
                <c:pt idx="189">
                  <c:v>5336</c:v>
                </c:pt>
                <c:pt idx="190">
                  <c:v>4881</c:v>
                </c:pt>
                <c:pt idx="191">
                  <c:v>4086</c:v>
                </c:pt>
                <c:pt idx="192">
                  <c:v>4258</c:v>
                </c:pt>
                <c:pt idx="193">
                  <c:v>4342</c:v>
                </c:pt>
                <c:pt idx="194">
                  <c:v>5084</c:v>
                </c:pt>
                <c:pt idx="195">
                  <c:v>5538</c:v>
                </c:pt>
                <c:pt idx="196">
                  <c:v>5923</c:v>
                </c:pt>
                <c:pt idx="197">
                  <c:v>5302</c:v>
                </c:pt>
                <c:pt idx="198">
                  <c:v>4458</c:v>
                </c:pt>
                <c:pt idx="199">
                  <c:v>4541</c:v>
                </c:pt>
                <c:pt idx="200">
                  <c:v>4332</c:v>
                </c:pt>
                <c:pt idx="201">
                  <c:v>3784</c:v>
                </c:pt>
                <c:pt idx="202">
                  <c:v>3387</c:v>
                </c:pt>
                <c:pt idx="203">
                  <c:v>3285</c:v>
                </c:pt>
                <c:pt idx="204">
                  <c:v>3606</c:v>
                </c:pt>
                <c:pt idx="205">
                  <c:v>3840</c:v>
                </c:pt>
                <c:pt idx="206">
                  <c:v>4590</c:v>
                </c:pt>
                <c:pt idx="207">
                  <c:v>4656</c:v>
                </c:pt>
                <c:pt idx="208">
                  <c:v>4390</c:v>
                </c:pt>
                <c:pt idx="209">
                  <c:v>3846</c:v>
                </c:pt>
                <c:pt idx="210">
                  <c:v>4475</c:v>
                </c:pt>
                <c:pt idx="211">
                  <c:v>4302</c:v>
                </c:pt>
                <c:pt idx="212">
                  <c:v>4266</c:v>
                </c:pt>
                <c:pt idx="213">
                  <c:v>4845</c:v>
                </c:pt>
                <c:pt idx="214">
                  <c:v>3574</c:v>
                </c:pt>
                <c:pt idx="215">
                  <c:v>4576</c:v>
                </c:pt>
                <c:pt idx="216">
                  <c:v>4866</c:v>
                </c:pt>
                <c:pt idx="217">
                  <c:v>4294</c:v>
                </c:pt>
                <c:pt idx="218">
                  <c:v>3785</c:v>
                </c:pt>
                <c:pt idx="219">
                  <c:v>4326</c:v>
                </c:pt>
                <c:pt idx="220">
                  <c:v>4602</c:v>
                </c:pt>
                <c:pt idx="221">
                  <c:v>4780</c:v>
                </c:pt>
                <c:pt idx="222">
                  <c:v>4792</c:v>
                </c:pt>
                <c:pt idx="223">
                  <c:v>4905</c:v>
                </c:pt>
                <c:pt idx="224">
                  <c:v>4150</c:v>
                </c:pt>
                <c:pt idx="225">
                  <c:v>3820</c:v>
                </c:pt>
                <c:pt idx="226">
                  <c:v>4338</c:v>
                </c:pt>
                <c:pt idx="227">
                  <c:v>4725</c:v>
                </c:pt>
                <c:pt idx="228">
                  <c:v>4694</c:v>
                </c:pt>
                <c:pt idx="229">
                  <c:v>3805</c:v>
                </c:pt>
                <c:pt idx="230">
                  <c:v>4153</c:v>
                </c:pt>
                <c:pt idx="231">
                  <c:v>5191</c:v>
                </c:pt>
                <c:pt idx="232">
                  <c:v>3873</c:v>
                </c:pt>
                <c:pt idx="233">
                  <c:v>4758</c:v>
                </c:pt>
                <c:pt idx="234">
                  <c:v>5895</c:v>
                </c:pt>
                <c:pt idx="235">
                  <c:v>5130</c:v>
                </c:pt>
                <c:pt idx="236">
                  <c:v>3542</c:v>
                </c:pt>
                <c:pt idx="237">
                  <c:v>4661</c:v>
                </c:pt>
                <c:pt idx="238">
                  <c:v>1115</c:v>
                </c:pt>
                <c:pt idx="239">
                  <c:v>4334</c:v>
                </c:pt>
                <c:pt idx="240">
                  <c:v>4634</c:v>
                </c:pt>
                <c:pt idx="241">
                  <c:v>5204</c:v>
                </c:pt>
                <c:pt idx="242">
                  <c:v>5058</c:v>
                </c:pt>
                <c:pt idx="243">
                  <c:v>5115</c:v>
                </c:pt>
                <c:pt idx="244">
                  <c:v>4727</c:v>
                </c:pt>
                <c:pt idx="245">
                  <c:v>4484</c:v>
                </c:pt>
                <c:pt idx="246">
                  <c:v>4940</c:v>
                </c:pt>
                <c:pt idx="247">
                  <c:v>3351</c:v>
                </c:pt>
                <c:pt idx="248">
                  <c:v>2710</c:v>
                </c:pt>
                <c:pt idx="249">
                  <c:v>1996</c:v>
                </c:pt>
                <c:pt idx="250">
                  <c:v>1842</c:v>
                </c:pt>
                <c:pt idx="251">
                  <c:v>3544</c:v>
                </c:pt>
                <c:pt idx="252">
                  <c:v>5345</c:v>
                </c:pt>
                <c:pt idx="253">
                  <c:v>5046</c:v>
                </c:pt>
                <c:pt idx="254">
                  <c:v>4713</c:v>
                </c:pt>
                <c:pt idx="255">
                  <c:v>4763</c:v>
                </c:pt>
                <c:pt idx="256">
                  <c:v>4785</c:v>
                </c:pt>
                <c:pt idx="257">
                  <c:v>3659</c:v>
                </c:pt>
                <c:pt idx="258">
                  <c:v>4760</c:v>
                </c:pt>
                <c:pt idx="259">
                  <c:v>4511</c:v>
                </c:pt>
                <c:pt idx="260">
                  <c:v>4274</c:v>
                </c:pt>
                <c:pt idx="261">
                  <c:v>4539</c:v>
                </c:pt>
                <c:pt idx="262">
                  <c:v>3641</c:v>
                </c:pt>
                <c:pt idx="263">
                  <c:v>4352</c:v>
                </c:pt>
                <c:pt idx="264">
                  <c:v>4795</c:v>
                </c:pt>
                <c:pt idx="265">
                  <c:v>2395</c:v>
                </c:pt>
                <c:pt idx="266">
                  <c:v>5423</c:v>
                </c:pt>
                <c:pt idx="267">
                  <c:v>5010</c:v>
                </c:pt>
                <c:pt idx="268">
                  <c:v>4630</c:v>
                </c:pt>
                <c:pt idx="269">
                  <c:v>4120</c:v>
                </c:pt>
                <c:pt idx="270">
                  <c:v>3907</c:v>
                </c:pt>
                <c:pt idx="271">
                  <c:v>4839</c:v>
                </c:pt>
                <c:pt idx="272">
                  <c:v>5202</c:v>
                </c:pt>
                <c:pt idx="273">
                  <c:v>2429</c:v>
                </c:pt>
                <c:pt idx="274">
                  <c:v>2918</c:v>
                </c:pt>
                <c:pt idx="275">
                  <c:v>3570</c:v>
                </c:pt>
                <c:pt idx="276">
                  <c:v>4456</c:v>
                </c:pt>
                <c:pt idx="277">
                  <c:v>4826</c:v>
                </c:pt>
                <c:pt idx="278">
                  <c:v>4765</c:v>
                </c:pt>
                <c:pt idx="279">
                  <c:v>4985</c:v>
                </c:pt>
                <c:pt idx="280">
                  <c:v>5409</c:v>
                </c:pt>
                <c:pt idx="281">
                  <c:v>5511</c:v>
                </c:pt>
                <c:pt idx="282">
                  <c:v>5117</c:v>
                </c:pt>
                <c:pt idx="283">
                  <c:v>4563</c:v>
                </c:pt>
                <c:pt idx="284">
                  <c:v>2416</c:v>
                </c:pt>
                <c:pt idx="285">
                  <c:v>2913</c:v>
                </c:pt>
                <c:pt idx="286">
                  <c:v>3644</c:v>
                </c:pt>
                <c:pt idx="287">
                  <c:v>5217</c:v>
                </c:pt>
                <c:pt idx="288">
                  <c:v>5041</c:v>
                </c:pt>
                <c:pt idx="289">
                  <c:v>4570</c:v>
                </c:pt>
                <c:pt idx="290">
                  <c:v>4748</c:v>
                </c:pt>
                <c:pt idx="291">
                  <c:v>2424</c:v>
                </c:pt>
                <c:pt idx="292">
                  <c:v>4195</c:v>
                </c:pt>
                <c:pt idx="293">
                  <c:v>4304</c:v>
                </c:pt>
                <c:pt idx="294">
                  <c:v>4308</c:v>
                </c:pt>
                <c:pt idx="295">
                  <c:v>4381</c:v>
                </c:pt>
                <c:pt idx="296">
                  <c:v>4187</c:v>
                </c:pt>
                <c:pt idx="297">
                  <c:v>4687</c:v>
                </c:pt>
                <c:pt idx="298">
                  <c:v>3894</c:v>
                </c:pt>
                <c:pt idx="299">
                  <c:v>2659</c:v>
                </c:pt>
                <c:pt idx="300">
                  <c:v>3747</c:v>
                </c:pt>
                <c:pt idx="301">
                  <c:v>627</c:v>
                </c:pt>
                <c:pt idx="302">
                  <c:v>3331</c:v>
                </c:pt>
                <c:pt idx="303">
                  <c:v>3669</c:v>
                </c:pt>
                <c:pt idx="304">
                  <c:v>4068</c:v>
                </c:pt>
                <c:pt idx="305">
                  <c:v>4186</c:v>
                </c:pt>
                <c:pt idx="306">
                  <c:v>3974</c:v>
                </c:pt>
                <c:pt idx="307">
                  <c:v>4046</c:v>
                </c:pt>
                <c:pt idx="308">
                  <c:v>3926</c:v>
                </c:pt>
                <c:pt idx="309">
                  <c:v>3649</c:v>
                </c:pt>
                <c:pt idx="310">
                  <c:v>4035</c:v>
                </c:pt>
                <c:pt idx="311">
                  <c:v>4205</c:v>
                </c:pt>
                <c:pt idx="312">
                  <c:v>4109</c:v>
                </c:pt>
                <c:pt idx="313">
                  <c:v>2933</c:v>
                </c:pt>
                <c:pt idx="314">
                  <c:v>3368</c:v>
                </c:pt>
                <c:pt idx="315">
                  <c:v>4067</c:v>
                </c:pt>
                <c:pt idx="316">
                  <c:v>3717</c:v>
                </c:pt>
                <c:pt idx="317">
                  <c:v>4486</c:v>
                </c:pt>
                <c:pt idx="318">
                  <c:v>4195</c:v>
                </c:pt>
                <c:pt idx="319">
                  <c:v>1817</c:v>
                </c:pt>
                <c:pt idx="320">
                  <c:v>3053</c:v>
                </c:pt>
                <c:pt idx="321">
                  <c:v>3392</c:v>
                </c:pt>
                <c:pt idx="322">
                  <c:v>3663</c:v>
                </c:pt>
                <c:pt idx="323">
                  <c:v>3520</c:v>
                </c:pt>
                <c:pt idx="324">
                  <c:v>2765</c:v>
                </c:pt>
                <c:pt idx="325">
                  <c:v>1607</c:v>
                </c:pt>
                <c:pt idx="326">
                  <c:v>2566</c:v>
                </c:pt>
                <c:pt idx="327">
                  <c:v>1495</c:v>
                </c:pt>
                <c:pt idx="328">
                  <c:v>2792</c:v>
                </c:pt>
                <c:pt idx="329">
                  <c:v>3068</c:v>
                </c:pt>
                <c:pt idx="330">
                  <c:v>3071</c:v>
                </c:pt>
                <c:pt idx="331">
                  <c:v>3867</c:v>
                </c:pt>
                <c:pt idx="332">
                  <c:v>2914</c:v>
                </c:pt>
                <c:pt idx="333">
                  <c:v>3613</c:v>
                </c:pt>
                <c:pt idx="334">
                  <c:v>3727</c:v>
                </c:pt>
                <c:pt idx="335">
                  <c:v>3940</c:v>
                </c:pt>
                <c:pt idx="336">
                  <c:v>3614</c:v>
                </c:pt>
                <c:pt idx="337">
                  <c:v>3485</c:v>
                </c:pt>
                <c:pt idx="338">
                  <c:v>3811</c:v>
                </c:pt>
                <c:pt idx="339">
                  <c:v>2594</c:v>
                </c:pt>
                <c:pt idx="340">
                  <c:v>705</c:v>
                </c:pt>
                <c:pt idx="341">
                  <c:v>3322</c:v>
                </c:pt>
                <c:pt idx="342">
                  <c:v>3620</c:v>
                </c:pt>
                <c:pt idx="343">
                  <c:v>3190</c:v>
                </c:pt>
                <c:pt idx="344">
                  <c:v>2743</c:v>
                </c:pt>
                <c:pt idx="345">
                  <c:v>3310</c:v>
                </c:pt>
                <c:pt idx="346">
                  <c:v>3523</c:v>
                </c:pt>
                <c:pt idx="347">
                  <c:v>3740</c:v>
                </c:pt>
                <c:pt idx="348">
                  <c:v>3709</c:v>
                </c:pt>
                <c:pt idx="349">
                  <c:v>3577</c:v>
                </c:pt>
                <c:pt idx="350">
                  <c:v>2739</c:v>
                </c:pt>
                <c:pt idx="351">
                  <c:v>2431</c:v>
                </c:pt>
                <c:pt idx="352">
                  <c:v>3403</c:v>
                </c:pt>
                <c:pt idx="353">
                  <c:v>3750</c:v>
                </c:pt>
                <c:pt idx="354">
                  <c:v>2660</c:v>
                </c:pt>
                <c:pt idx="355">
                  <c:v>3068</c:v>
                </c:pt>
                <c:pt idx="356">
                  <c:v>2209</c:v>
                </c:pt>
                <c:pt idx="357">
                  <c:v>1011</c:v>
                </c:pt>
                <c:pt idx="358">
                  <c:v>754</c:v>
                </c:pt>
                <c:pt idx="359">
                  <c:v>1317</c:v>
                </c:pt>
                <c:pt idx="360">
                  <c:v>1162</c:v>
                </c:pt>
                <c:pt idx="361">
                  <c:v>2302</c:v>
                </c:pt>
                <c:pt idx="362">
                  <c:v>2423</c:v>
                </c:pt>
                <c:pt idx="363">
                  <c:v>2999</c:v>
                </c:pt>
                <c:pt idx="364">
                  <c:v>2485</c:v>
                </c:pt>
                <c:pt idx="365">
                  <c:v>2294</c:v>
                </c:pt>
                <c:pt idx="366">
                  <c:v>1951</c:v>
                </c:pt>
                <c:pt idx="367">
                  <c:v>2236</c:v>
                </c:pt>
                <c:pt idx="368">
                  <c:v>2368</c:v>
                </c:pt>
                <c:pt idx="369">
                  <c:v>3272</c:v>
                </c:pt>
                <c:pt idx="370">
                  <c:v>4098</c:v>
                </c:pt>
                <c:pt idx="371">
                  <c:v>4521</c:v>
                </c:pt>
                <c:pt idx="372">
                  <c:v>3425</c:v>
                </c:pt>
                <c:pt idx="373">
                  <c:v>2376</c:v>
                </c:pt>
                <c:pt idx="374">
                  <c:v>3598</c:v>
                </c:pt>
                <c:pt idx="375">
                  <c:v>2177</c:v>
                </c:pt>
                <c:pt idx="376">
                  <c:v>4097</c:v>
                </c:pt>
                <c:pt idx="377">
                  <c:v>3214</c:v>
                </c:pt>
                <c:pt idx="378">
                  <c:v>2493</c:v>
                </c:pt>
                <c:pt idx="379">
                  <c:v>2311</c:v>
                </c:pt>
                <c:pt idx="380">
                  <c:v>2298</c:v>
                </c:pt>
                <c:pt idx="381">
                  <c:v>2935</c:v>
                </c:pt>
                <c:pt idx="382">
                  <c:v>3376</c:v>
                </c:pt>
                <c:pt idx="383">
                  <c:v>3292</c:v>
                </c:pt>
                <c:pt idx="384">
                  <c:v>3163</c:v>
                </c:pt>
                <c:pt idx="385">
                  <c:v>1301</c:v>
                </c:pt>
                <c:pt idx="386">
                  <c:v>1977</c:v>
                </c:pt>
                <c:pt idx="387">
                  <c:v>2432</c:v>
                </c:pt>
                <c:pt idx="388">
                  <c:v>4339</c:v>
                </c:pt>
                <c:pt idx="389">
                  <c:v>4270</c:v>
                </c:pt>
                <c:pt idx="390">
                  <c:v>4075</c:v>
                </c:pt>
                <c:pt idx="391">
                  <c:v>3456</c:v>
                </c:pt>
                <c:pt idx="392">
                  <c:v>4023</c:v>
                </c:pt>
                <c:pt idx="393">
                  <c:v>3243</c:v>
                </c:pt>
                <c:pt idx="394">
                  <c:v>3624</c:v>
                </c:pt>
                <c:pt idx="395">
                  <c:v>4509</c:v>
                </c:pt>
                <c:pt idx="396">
                  <c:v>4579</c:v>
                </c:pt>
                <c:pt idx="397">
                  <c:v>3761</c:v>
                </c:pt>
                <c:pt idx="398">
                  <c:v>4151</c:v>
                </c:pt>
                <c:pt idx="399">
                  <c:v>2832</c:v>
                </c:pt>
                <c:pt idx="400">
                  <c:v>2947</c:v>
                </c:pt>
                <c:pt idx="401">
                  <c:v>3784</c:v>
                </c:pt>
                <c:pt idx="402">
                  <c:v>4375</c:v>
                </c:pt>
                <c:pt idx="403">
                  <c:v>2802</c:v>
                </c:pt>
                <c:pt idx="404">
                  <c:v>3830</c:v>
                </c:pt>
                <c:pt idx="405">
                  <c:v>3831</c:v>
                </c:pt>
                <c:pt idx="406">
                  <c:v>2169</c:v>
                </c:pt>
                <c:pt idx="407">
                  <c:v>1529</c:v>
                </c:pt>
                <c:pt idx="408">
                  <c:v>3422</c:v>
                </c:pt>
                <c:pt idx="409">
                  <c:v>3922</c:v>
                </c:pt>
                <c:pt idx="410">
                  <c:v>4169</c:v>
                </c:pt>
                <c:pt idx="411">
                  <c:v>3005</c:v>
                </c:pt>
                <c:pt idx="412">
                  <c:v>4154</c:v>
                </c:pt>
                <c:pt idx="413">
                  <c:v>4318</c:v>
                </c:pt>
                <c:pt idx="414">
                  <c:v>2689</c:v>
                </c:pt>
                <c:pt idx="415">
                  <c:v>3129</c:v>
                </c:pt>
                <c:pt idx="416">
                  <c:v>3777</c:v>
                </c:pt>
                <c:pt idx="417">
                  <c:v>4773</c:v>
                </c:pt>
                <c:pt idx="418">
                  <c:v>5062</c:v>
                </c:pt>
                <c:pt idx="419">
                  <c:v>3487</c:v>
                </c:pt>
                <c:pt idx="420">
                  <c:v>2732</c:v>
                </c:pt>
                <c:pt idx="421">
                  <c:v>3389</c:v>
                </c:pt>
                <c:pt idx="422">
                  <c:v>4322</c:v>
                </c:pt>
                <c:pt idx="423">
                  <c:v>4363</c:v>
                </c:pt>
                <c:pt idx="424">
                  <c:v>1834</c:v>
                </c:pt>
                <c:pt idx="425">
                  <c:v>4990</c:v>
                </c:pt>
                <c:pt idx="426">
                  <c:v>3194</c:v>
                </c:pt>
                <c:pt idx="427">
                  <c:v>4066</c:v>
                </c:pt>
                <c:pt idx="428">
                  <c:v>3423</c:v>
                </c:pt>
                <c:pt idx="429">
                  <c:v>3333</c:v>
                </c:pt>
                <c:pt idx="430">
                  <c:v>3956</c:v>
                </c:pt>
                <c:pt idx="431">
                  <c:v>4916</c:v>
                </c:pt>
                <c:pt idx="432">
                  <c:v>5382</c:v>
                </c:pt>
                <c:pt idx="433">
                  <c:v>4569</c:v>
                </c:pt>
                <c:pt idx="434">
                  <c:v>4118</c:v>
                </c:pt>
                <c:pt idx="435">
                  <c:v>4911</c:v>
                </c:pt>
                <c:pt idx="436">
                  <c:v>5298</c:v>
                </c:pt>
                <c:pt idx="437">
                  <c:v>5847</c:v>
                </c:pt>
                <c:pt idx="438">
                  <c:v>6312</c:v>
                </c:pt>
                <c:pt idx="439">
                  <c:v>6192</c:v>
                </c:pt>
                <c:pt idx="440">
                  <c:v>4378</c:v>
                </c:pt>
                <c:pt idx="441">
                  <c:v>7836</c:v>
                </c:pt>
                <c:pt idx="442">
                  <c:v>5892</c:v>
                </c:pt>
                <c:pt idx="443">
                  <c:v>6153</c:v>
                </c:pt>
                <c:pt idx="444">
                  <c:v>6093</c:v>
                </c:pt>
                <c:pt idx="445">
                  <c:v>6230</c:v>
                </c:pt>
                <c:pt idx="446">
                  <c:v>6871</c:v>
                </c:pt>
                <c:pt idx="447">
                  <c:v>8362</c:v>
                </c:pt>
                <c:pt idx="448">
                  <c:v>3372</c:v>
                </c:pt>
                <c:pt idx="449">
                  <c:v>4996</c:v>
                </c:pt>
                <c:pt idx="450">
                  <c:v>5558</c:v>
                </c:pt>
                <c:pt idx="451">
                  <c:v>5102</c:v>
                </c:pt>
                <c:pt idx="452">
                  <c:v>5698</c:v>
                </c:pt>
                <c:pt idx="453">
                  <c:v>6133</c:v>
                </c:pt>
                <c:pt idx="454">
                  <c:v>5459</c:v>
                </c:pt>
                <c:pt idx="455">
                  <c:v>6235</c:v>
                </c:pt>
                <c:pt idx="456">
                  <c:v>6041</c:v>
                </c:pt>
                <c:pt idx="457">
                  <c:v>5936</c:v>
                </c:pt>
                <c:pt idx="458">
                  <c:v>6772</c:v>
                </c:pt>
                <c:pt idx="459">
                  <c:v>6436</c:v>
                </c:pt>
                <c:pt idx="460">
                  <c:v>6457</c:v>
                </c:pt>
                <c:pt idx="461">
                  <c:v>6460</c:v>
                </c:pt>
                <c:pt idx="462">
                  <c:v>6857</c:v>
                </c:pt>
                <c:pt idx="463">
                  <c:v>5169</c:v>
                </c:pt>
                <c:pt idx="464">
                  <c:v>5585</c:v>
                </c:pt>
                <c:pt idx="465">
                  <c:v>5918</c:v>
                </c:pt>
                <c:pt idx="466">
                  <c:v>4862</c:v>
                </c:pt>
                <c:pt idx="467">
                  <c:v>5409</c:v>
                </c:pt>
                <c:pt idx="468">
                  <c:v>6398</c:v>
                </c:pt>
                <c:pt idx="469">
                  <c:v>7460</c:v>
                </c:pt>
                <c:pt idx="470">
                  <c:v>7132</c:v>
                </c:pt>
                <c:pt idx="471">
                  <c:v>6370</c:v>
                </c:pt>
                <c:pt idx="472">
                  <c:v>6691</c:v>
                </c:pt>
                <c:pt idx="473">
                  <c:v>4367</c:v>
                </c:pt>
                <c:pt idx="474">
                  <c:v>6565</c:v>
                </c:pt>
                <c:pt idx="475">
                  <c:v>7290</c:v>
                </c:pt>
                <c:pt idx="476">
                  <c:v>6624</c:v>
                </c:pt>
                <c:pt idx="477">
                  <c:v>1027</c:v>
                </c:pt>
                <c:pt idx="478">
                  <c:v>3214</c:v>
                </c:pt>
                <c:pt idx="479">
                  <c:v>5633</c:v>
                </c:pt>
                <c:pt idx="480">
                  <c:v>6196</c:v>
                </c:pt>
                <c:pt idx="481">
                  <c:v>5026</c:v>
                </c:pt>
                <c:pt idx="482">
                  <c:v>6233</c:v>
                </c:pt>
                <c:pt idx="483">
                  <c:v>4220</c:v>
                </c:pt>
                <c:pt idx="484">
                  <c:v>6304</c:v>
                </c:pt>
                <c:pt idx="485">
                  <c:v>5572</c:v>
                </c:pt>
                <c:pt idx="486">
                  <c:v>5740</c:v>
                </c:pt>
                <c:pt idx="487">
                  <c:v>6169</c:v>
                </c:pt>
                <c:pt idx="488">
                  <c:v>6421</c:v>
                </c:pt>
                <c:pt idx="489">
                  <c:v>6296</c:v>
                </c:pt>
                <c:pt idx="490">
                  <c:v>6883</c:v>
                </c:pt>
                <c:pt idx="491">
                  <c:v>6359</c:v>
                </c:pt>
                <c:pt idx="492">
                  <c:v>6273</c:v>
                </c:pt>
                <c:pt idx="493">
                  <c:v>5728</c:v>
                </c:pt>
                <c:pt idx="494">
                  <c:v>4717</c:v>
                </c:pt>
                <c:pt idx="495">
                  <c:v>6572</c:v>
                </c:pt>
                <c:pt idx="496">
                  <c:v>7030</c:v>
                </c:pt>
                <c:pt idx="497">
                  <c:v>7429</c:v>
                </c:pt>
                <c:pt idx="498">
                  <c:v>6118</c:v>
                </c:pt>
                <c:pt idx="499">
                  <c:v>2843</c:v>
                </c:pt>
                <c:pt idx="500">
                  <c:v>5115</c:v>
                </c:pt>
                <c:pt idx="501">
                  <c:v>7424</c:v>
                </c:pt>
                <c:pt idx="502">
                  <c:v>7384</c:v>
                </c:pt>
                <c:pt idx="503">
                  <c:v>7639</c:v>
                </c:pt>
                <c:pt idx="504">
                  <c:v>8294</c:v>
                </c:pt>
                <c:pt idx="505">
                  <c:v>7129</c:v>
                </c:pt>
                <c:pt idx="506">
                  <c:v>4359</c:v>
                </c:pt>
                <c:pt idx="507">
                  <c:v>6073</c:v>
                </c:pt>
                <c:pt idx="508">
                  <c:v>5260</c:v>
                </c:pt>
                <c:pt idx="509">
                  <c:v>6770</c:v>
                </c:pt>
                <c:pt idx="510">
                  <c:v>6734</c:v>
                </c:pt>
                <c:pt idx="511">
                  <c:v>6536</c:v>
                </c:pt>
                <c:pt idx="512">
                  <c:v>6591</c:v>
                </c:pt>
                <c:pt idx="513">
                  <c:v>6043</c:v>
                </c:pt>
                <c:pt idx="514">
                  <c:v>5743</c:v>
                </c:pt>
                <c:pt idx="515">
                  <c:v>6855</c:v>
                </c:pt>
                <c:pt idx="516">
                  <c:v>7338</c:v>
                </c:pt>
                <c:pt idx="517">
                  <c:v>4127</c:v>
                </c:pt>
                <c:pt idx="518">
                  <c:v>8120</c:v>
                </c:pt>
                <c:pt idx="519">
                  <c:v>7641</c:v>
                </c:pt>
                <c:pt idx="520">
                  <c:v>6998</c:v>
                </c:pt>
                <c:pt idx="521">
                  <c:v>7001</c:v>
                </c:pt>
                <c:pt idx="522">
                  <c:v>7055</c:v>
                </c:pt>
                <c:pt idx="523">
                  <c:v>7494</c:v>
                </c:pt>
                <c:pt idx="524">
                  <c:v>7736</c:v>
                </c:pt>
                <c:pt idx="525">
                  <c:v>7498</c:v>
                </c:pt>
                <c:pt idx="526">
                  <c:v>6598</c:v>
                </c:pt>
                <c:pt idx="527">
                  <c:v>6664</c:v>
                </c:pt>
                <c:pt idx="528">
                  <c:v>4972</c:v>
                </c:pt>
                <c:pt idx="529">
                  <c:v>7421</c:v>
                </c:pt>
                <c:pt idx="530">
                  <c:v>7363</c:v>
                </c:pt>
                <c:pt idx="531">
                  <c:v>7665</c:v>
                </c:pt>
                <c:pt idx="532">
                  <c:v>7702</c:v>
                </c:pt>
                <c:pt idx="533">
                  <c:v>6978</c:v>
                </c:pt>
                <c:pt idx="534">
                  <c:v>5099</c:v>
                </c:pt>
                <c:pt idx="535">
                  <c:v>6825</c:v>
                </c:pt>
                <c:pt idx="536">
                  <c:v>6211</c:v>
                </c:pt>
                <c:pt idx="537">
                  <c:v>5905</c:v>
                </c:pt>
                <c:pt idx="538">
                  <c:v>5823</c:v>
                </c:pt>
                <c:pt idx="539">
                  <c:v>7458</c:v>
                </c:pt>
                <c:pt idx="540">
                  <c:v>6891</c:v>
                </c:pt>
                <c:pt idx="541">
                  <c:v>6779</c:v>
                </c:pt>
                <c:pt idx="542">
                  <c:v>7442</c:v>
                </c:pt>
                <c:pt idx="543">
                  <c:v>7335</c:v>
                </c:pt>
                <c:pt idx="544">
                  <c:v>6879</c:v>
                </c:pt>
                <c:pt idx="545">
                  <c:v>5463</c:v>
                </c:pt>
                <c:pt idx="546">
                  <c:v>5687</c:v>
                </c:pt>
                <c:pt idx="547">
                  <c:v>5531</c:v>
                </c:pt>
                <c:pt idx="548">
                  <c:v>6227</c:v>
                </c:pt>
                <c:pt idx="549">
                  <c:v>6660</c:v>
                </c:pt>
                <c:pt idx="550">
                  <c:v>7403</c:v>
                </c:pt>
                <c:pt idx="551">
                  <c:v>6241</c:v>
                </c:pt>
                <c:pt idx="552">
                  <c:v>6207</c:v>
                </c:pt>
                <c:pt idx="553">
                  <c:v>4840</c:v>
                </c:pt>
                <c:pt idx="554">
                  <c:v>4672</c:v>
                </c:pt>
                <c:pt idx="555">
                  <c:v>6569</c:v>
                </c:pt>
                <c:pt idx="556">
                  <c:v>6290</c:v>
                </c:pt>
                <c:pt idx="557">
                  <c:v>7264</c:v>
                </c:pt>
                <c:pt idx="558">
                  <c:v>7446</c:v>
                </c:pt>
                <c:pt idx="559">
                  <c:v>7499</c:v>
                </c:pt>
                <c:pt idx="560">
                  <c:v>6969</c:v>
                </c:pt>
                <c:pt idx="561">
                  <c:v>6031</c:v>
                </c:pt>
                <c:pt idx="562">
                  <c:v>6830</c:v>
                </c:pt>
                <c:pt idx="563">
                  <c:v>6786</c:v>
                </c:pt>
                <c:pt idx="564">
                  <c:v>5713</c:v>
                </c:pt>
                <c:pt idx="565">
                  <c:v>6591</c:v>
                </c:pt>
                <c:pt idx="566">
                  <c:v>5870</c:v>
                </c:pt>
                <c:pt idx="567">
                  <c:v>4459</c:v>
                </c:pt>
                <c:pt idx="568">
                  <c:v>7410</c:v>
                </c:pt>
                <c:pt idx="569">
                  <c:v>6966</c:v>
                </c:pt>
                <c:pt idx="570">
                  <c:v>7592</c:v>
                </c:pt>
                <c:pt idx="571">
                  <c:v>8173</c:v>
                </c:pt>
                <c:pt idx="572">
                  <c:v>6861</c:v>
                </c:pt>
                <c:pt idx="573">
                  <c:v>6904</c:v>
                </c:pt>
                <c:pt idx="574">
                  <c:v>6685</c:v>
                </c:pt>
                <c:pt idx="575">
                  <c:v>6597</c:v>
                </c:pt>
                <c:pt idx="576">
                  <c:v>7105</c:v>
                </c:pt>
                <c:pt idx="577">
                  <c:v>7216</c:v>
                </c:pt>
                <c:pt idx="578">
                  <c:v>7580</c:v>
                </c:pt>
                <c:pt idx="579">
                  <c:v>7261</c:v>
                </c:pt>
                <c:pt idx="580">
                  <c:v>7175</c:v>
                </c:pt>
                <c:pt idx="581">
                  <c:v>6824</c:v>
                </c:pt>
                <c:pt idx="582">
                  <c:v>5464</c:v>
                </c:pt>
                <c:pt idx="583">
                  <c:v>7013</c:v>
                </c:pt>
                <c:pt idx="584">
                  <c:v>7273</c:v>
                </c:pt>
                <c:pt idx="585">
                  <c:v>7534</c:v>
                </c:pt>
                <c:pt idx="586">
                  <c:v>7286</c:v>
                </c:pt>
                <c:pt idx="587">
                  <c:v>5786</c:v>
                </c:pt>
                <c:pt idx="588">
                  <c:v>6299</c:v>
                </c:pt>
                <c:pt idx="589">
                  <c:v>6544</c:v>
                </c:pt>
                <c:pt idx="590">
                  <c:v>6883</c:v>
                </c:pt>
                <c:pt idx="591">
                  <c:v>6784</c:v>
                </c:pt>
                <c:pt idx="592">
                  <c:v>7347</c:v>
                </c:pt>
                <c:pt idx="593">
                  <c:v>7605</c:v>
                </c:pt>
                <c:pt idx="594">
                  <c:v>7148</c:v>
                </c:pt>
                <c:pt idx="595">
                  <c:v>7865</c:v>
                </c:pt>
                <c:pt idx="596">
                  <c:v>4549</c:v>
                </c:pt>
                <c:pt idx="597">
                  <c:v>6530</c:v>
                </c:pt>
                <c:pt idx="598">
                  <c:v>7006</c:v>
                </c:pt>
                <c:pt idx="599">
                  <c:v>7375</c:v>
                </c:pt>
                <c:pt idx="600">
                  <c:v>7765</c:v>
                </c:pt>
                <c:pt idx="601">
                  <c:v>7582</c:v>
                </c:pt>
                <c:pt idx="602">
                  <c:v>6053</c:v>
                </c:pt>
                <c:pt idx="603">
                  <c:v>5255</c:v>
                </c:pt>
                <c:pt idx="604">
                  <c:v>6917</c:v>
                </c:pt>
                <c:pt idx="605">
                  <c:v>7040</c:v>
                </c:pt>
                <c:pt idx="606">
                  <c:v>7697</c:v>
                </c:pt>
                <c:pt idx="607">
                  <c:v>7713</c:v>
                </c:pt>
                <c:pt idx="608">
                  <c:v>7350</c:v>
                </c:pt>
                <c:pt idx="609">
                  <c:v>6140</c:v>
                </c:pt>
                <c:pt idx="610">
                  <c:v>5810</c:v>
                </c:pt>
                <c:pt idx="611">
                  <c:v>6034</c:v>
                </c:pt>
                <c:pt idx="612">
                  <c:v>6864</c:v>
                </c:pt>
                <c:pt idx="613">
                  <c:v>7112</c:v>
                </c:pt>
                <c:pt idx="614">
                  <c:v>6203</c:v>
                </c:pt>
                <c:pt idx="615">
                  <c:v>7504</c:v>
                </c:pt>
                <c:pt idx="616">
                  <c:v>5976</c:v>
                </c:pt>
                <c:pt idx="617">
                  <c:v>8227</c:v>
                </c:pt>
                <c:pt idx="618">
                  <c:v>7525</c:v>
                </c:pt>
                <c:pt idx="619">
                  <c:v>7767</c:v>
                </c:pt>
                <c:pt idx="620">
                  <c:v>7870</c:v>
                </c:pt>
                <c:pt idx="621">
                  <c:v>7804</c:v>
                </c:pt>
                <c:pt idx="622">
                  <c:v>8009</c:v>
                </c:pt>
                <c:pt idx="623">
                  <c:v>8714</c:v>
                </c:pt>
                <c:pt idx="624">
                  <c:v>7333</c:v>
                </c:pt>
                <c:pt idx="625">
                  <c:v>6869</c:v>
                </c:pt>
                <c:pt idx="626">
                  <c:v>4073</c:v>
                </c:pt>
                <c:pt idx="627">
                  <c:v>7591</c:v>
                </c:pt>
                <c:pt idx="628">
                  <c:v>7720</c:v>
                </c:pt>
                <c:pt idx="629">
                  <c:v>8167</c:v>
                </c:pt>
                <c:pt idx="630">
                  <c:v>8395</c:v>
                </c:pt>
                <c:pt idx="631">
                  <c:v>7907</c:v>
                </c:pt>
                <c:pt idx="632">
                  <c:v>7436</c:v>
                </c:pt>
                <c:pt idx="633">
                  <c:v>7538</c:v>
                </c:pt>
                <c:pt idx="634">
                  <c:v>7733</c:v>
                </c:pt>
                <c:pt idx="635">
                  <c:v>7393</c:v>
                </c:pt>
                <c:pt idx="636">
                  <c:v>7415</c:v>
                </c:pt>
                <c:pt idx="637">
                  <c:v>8555</c:v>
                </c:pt>
                <c:pt idx="638">
                  <c:v>6889</c:v>
                </c:pt>
                <c:pt idx="639">
                  <c:v>6778</c:v>
                </c:pt>
                <c:pt idx="640">
                  <c:v>4639</c:v>
                </c:pt>
                <c:pt idx="641">
                  <c:v>7572</c:v>
                </c:pt>
                <c:pt idx="642">
                  <c:v>7328</c:v>
                </c:pt>
                <c:pt idx="643">
                  <c:v>8156</c:v>
                </c:pt>
                <c:pt idx="644">
                  <c:v>7965</c:v>
                </c:pt>
                <c:pt idx="645">
                  <c:v>3510</c:v>
                </c:pt>
                <c:pt idx="646">
                  <c:v>5478</c:v>
                </c:pt>
                <c:pt idx="647">
                  <c:v>6392</c:v>
                </c:pt>
                <c:pt idx="648">
                  <c:v>7691</c:v>
                </c:pt>
                <c:pt idx="649">
                  <c:v>7570</c:v>
                </c:pt>
                <c:pt idx="650">
                  <c:v>7282</c:v>
                </c:pt>
                <c:pt idx="651">
                  <c:v>7109</c:v>
                </c:pt>
                <c:pt idx="652">
                  <c:v>6639</c:v>
                </c:pt>
                <c:pt idx="653">
                  <c:v>5875</c:v>
                </c:pt>
                <c:pt idx="654">
                  <c:v>7534</c:v>
                </c:pt>
                <c:pt idx="655">
                  <c:v>7461</c:v>
                </c:pt>
                <c:pt idx="656">
                  <c:v>7509</c:v>
                </c:pt>
                <c:pt idx="657">
                  <c:v>5424</c:v>
                </c:pt>
                <c:pt idx="658">
                  <c:v>8090</c:v>
                </c:pt>
                <c:pt idx="659">
                  <c:v>6824</c:v>
                </c:pt>
                <c:pt idx="660">
                  <c:v>7058</c:v>
                </c:pt>
                <c:pt idx="661">
                  <c:v>7466</c:v>
                </c:pt>
                <c:pt idx="662">
                  <c:v>7693</c:v>
                </c:pt>
                <c:pt idx="663">
                  <c:v>7359</c:v>
                </c:pt>
                <c:pt idx="664">
                  <c:v>7444</c:v>
                </c:pt>
                <c:pt idx="665">
                  <c:v>7852</c:v>
                </c:pt>
                <c:pt idx="666">
                  <c:v>4459</c:v>
                </c:pt>
                <c:pt idx="667">
                  <c:v>22</c:v>
                </c:pt>
                <c:pt idx="668">
                  <c:v>1096</c:v>
                </c:pt>
                <c:pt idx="669">
                  <c:v>5566</c:v>
                </c:pt>
                <c:pt idx="670">
                  <c:v>5986</c:v>
                </c:pt>
                <c:pt idx="671">
                  <c:v>5847</c:v>
                </c:pt>
                <c:pt idx="672">
                  <c:v>5138</c:v>
                </c:pt>
                <c:pt idx="673">
                  <c:v>5107</c:v>
                </c:pt>
                <c:pt idx="674">
                  <c:v>5259</c:v>
                </c:pt>
                <c:pt idx="675">
                  <c:v>5686</c:v>
                </c:pt>
                <c:pt idx="676">
                  <c:v>5035</c:v>
                </c:pt>
                <c:pt idx="677">
                  <c:v>5315</c:v>
                </c:pt>
                <c:pt idx="678">
                  <c:v>5992</c:v>
                </c:pt>
                <c:pt idx="679">
                  <c:v>6536</c:v>
                </c:pt>
                <c:pt idx="680">
                  <c:v>6852</c:v>
                </c:pt>
                <c:pt idx="681">
                  <c:v>6269</c:v>
                </c:pt>
                <c:pt idx="682">
                  <c:v>4094</c:v>
                </c:pt>
                <c:pt idx="683">
                  <c:v>5495</c:v>
                </c:pt>
                <c:pt idx="684">
                  <c:v>5445</c:v>
                </c:pt>
                <c:pt idx="685">
                  <c:v>5698</c:v>
                </c:pt>
                <c:pt idx="686">
                  <c:v>5629</c:v>
                </c:pt>
                <c:pt idx="687">
                  <c:v>4669</c:v>
                </c:pt>
                <c:pt idx="688">
                  <c:v>5499</c:v>
                </c:pt>
                <c:pt idx="689">
                  <c:v>5634</c:v>
                </c:pt>
                <c:pt idx="690">
                  <c:v>5146</c:v>
                </c:pt>
                <c:pt idx="691">
                  <c:v>2425</c:v>
                </c:pt>
                <c:pt idx="692">
                  <c:v>3910</c:v>
                </c:pt>
                <c:pt idx="693">
                  <c:v>2277</c:v>
                </c:pt>
                <c:pt idx="694">
                  <c:v>2424</c:v>
                </c:pt>
                <c:pt idx="695">
                  <c:v>5087</c:v>
                </c:pt>
                <c:pt idx="696">
                  <c:v>3959</c:v>
                </c:pt>
                <c:pt idx="697">
                  <c:v>5260</c:v>
                </c:pt>
                <c:pt idx="698">
                  <c:v>5323</c:v>
                </c:pt>
                <c:pt idx="699">
                  <c:v>5668</c:v>
                </c:pt>
                <c:pt idx="700">
                  <c:v>5191</c:v>
                </c:pt>
                <c:pt idx="701">
                  <c:v>4649</c:v>
                </c:pt>
                <c:pt idx="702">
                  <c:v>6234</c:v>
                </c:pt>
                <c:pt idx="703">
                  <c:v>6606</c:v>
                </c:pt>
                <c:pt idx="704">
                  <c:v>5729</c:v>
                </c:pt>
                <c:pt idx="705">
                  <c:v>5375</c:v>
                </c:pt>
                <c:pt idx="706">
                  <c:v>5008</c:v>
                </c:pt>
                <c:pt idx="707">
                  <c:v>5582</c:v>
                </c:pt>
                <c:pt idx="708">
                  <c:v>3228</c:v>
                </c:pt>
                <c:pt idx="709">
                  <c:v>5170</c:v>
                </c:pt>
                <c:pt idx="710">
                  <c:v>5501</c:v>
                </c:pt>
                <c:pt idx="711">
                  <c:v>5319</c:v>
                </c:pt>
                <c:pt idx="712">
                  <c:v>5532</c:v>
                </c:pt>
                <c:pt idx="713">
                  <c:v>5611</c:v>
                </c:pt>
                <c:pt idx="714">
                  <c:v>5047</c:v>
                </c:pt>
                <c:pt idx="715">
                  <c:v>3786</c:v>
                </c:pt>
                <c:pt idx="716">
                  <c:v>4585</c:v>
                </c:pt>
                <c:pt idx="717">
                  <c:v>5557</c:v>
                </c:pt>
                <c:pt idx="718">
                  <c:v>5267</c:v>
                </c:pt>
                <c:pt idx="719">
                  <c:v>4128</c:v>
                </c:pt>
                <c:pt idx="720">
                  <c:v>3623</c:v>
                </c:pt>
                <c:pt idx="721">
                  <c:v>1749</c:v>
                </c:pt>
                <c:pt idx="722">
                  <c:v>1787</c:v>
                </c:pt>
                <c:pt idx="723">
                  <c:v>920</c:v>
                </c:pt>
                <c:pt idx="724">
                  <c:v>1013</c:v>
                </c:pt>
                <c:pt idx="725">
                  <c:v>441</c:v>
                </c:pt>
                <c:pt idx="726">
                  <c:v>2114</c:v>
                </c:pt>
                <c:pt idx="727">
                  <c:v>3095</c:v>
                </c:pt>
                <c:pt idx="728">
                  <c:v>1341</c:v>
                </c:pt>
                <c:pt idx="729">
                  <c:v>1796</c:v>
                </c:pt>
                <c:pt idx="730">
                  <c:v>2729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B0-A54B-BA87-AEC4DDA53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4422911"/>
        <c:axId val="833669663"/>
      </c:lineChart>
      <c:dateAx>
        <c:axId val="914422911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669663"/>
        <c:crosses val="autoZero"/>
        <c:auto val="1"/>
        <c:lblOffset val="100"/>
        <c:baseTimeUnit val="days"/>
      </c:dateAx>
      <c:valAx>
        <c:axId val="83366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422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Daily Users Over</a:t>
            </a:r>
            <a:r>
              <a:rPr lang="en-US" baseline="0"/>
              <a:t> Time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daily_bike_data!$O$1</c:f>
              <c:strCache>
                <c:ptCount val="1"/>
                <c:pt idx="0">
                  <c:v>cnt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daily_bike_data!$A$2:$A$732</c:f>
              <c:numCache>
                <c:formatCode>m/d/yy</c:formatCode>
                <c:ptCount val="731"/>
                <c:pt idx="0">
                  <c:v>40544</c:v>
                </c:pt>
                <c:pt idx="1">
                  <c:v>40545</c:v>
                </c:pt>
                <c:pt idx="2">
                  <c:v>40546</c:v>
                </c:pt>
                <c:pt idx="3">
                  <c:v>40547</c:v>
                </c:pt>
                <c:pt idx="4">
                  <c:v>40548</c:v>
                </c:pt>
                <c:pt idx="5">
                  <c:v>40549</c:v>
                </c:pt>
                <c:pt idx="6">
                  <c:v>40550</c:v>
                </c:pt>
                <c:pt idx="7">
                  <c:v>40551</c:v>
                </c:pt>
                <c:pt idx="8">
                  <c:v>40552</c:v>
                </c:pt>
                <c:pt idx="9">
                  <c:v>40553</c:v>
                </c:pt>
                <c:pt idx="10">
                  <c:v>40554</c:v>
                </c:pt>
                <c:pt idx="11">
                  <c:v>40555</c:v>
                </c:pt>
                <c:pt idx="12">
                  <c:v>40556</c:v>
                </c:pt>
                <c:pt idx="13">
                  <c:v>40557</c:v>
                </c:pt>
                <c:pt idx="14">
                  <c:v>40558</c:v>
                </c:pt>
                <c:pt idx="15">
                  <c:v>40559</c:v>
                </c:pt>
                <c:pt idx="16">
                  <c:v>40560</c:v>
                </c:pt>
                <c:pt idx="17">
                  <c:v>40561</c:v>
                </c:pt>
                <c:pt idx="18">
                  <c:v>40562</c:v>
                </c:pt>
                <c:pt idx="19">
                  <c:v>40563</c:v>
                </c:pt>
                <c:pt idx="20">
                  <c:v>40564</c:v>
                </c:pt>
                <c:pt idx="21">
                  <c:v>40565</c:v>
                </c:pt>
                <c:pt idx="22">
                  <c:v>40566</c:v>
                </c:pt>
                <c:pt idx="23">
                  <c:v>40567</c:v>
                </c:pt>
                <c:pt idx="24">
                  <c:v>40568</c:v>
                </c:pt>
                <c:pt idx="25">
                  <c:v>40569</c:v>
                </c:pt>
                <c:pt idx="26">
                  <c:v>40570</c:v>
                </c:pt>
                <c:pt idx="27">
                  <c:v>40571</c:v>
                </c:pt>
                <c:pt idx="28">
                  <c:v>40572</c:v>
                </c:pt>
                <c:pt idx="29">
                  <c:v>40573</c:v>
                </c:pt>
                <c:pt idx="30">
                  <c:v>40574</c:v>
                </c:pt>
                <c:pt idx="31">
                  <c:v>40575</c:v>
                </c:pt>
                <c:pt idx="32">
                  <c:v>40576</c:v>
                </c:pt>
                <c:pt idx="33">
                  <c:v>40577</c:v>
                </c:pt>
                <c:pt idx="34">
                  <c:v>40578</c:v>
                </c:pt>
                <c:pt idx="35">
                  <c:v>40579</c:v>
                </c:pt>
                <c:pt idx="36">
                  <c:v>40580</c:v>
                </c:pt>
                <c:pt idx="37">
                  <c:v>40581</c:v>
                </c:pt>
                <c:pt idx="38">
                  <c:v>40582</c:v>
                </c:pt>
                <c:pt idx="39">
                  <c:v>40583</c:v>
                </c:pt>
                <c:pt idx="40">
                  <c:v>40584</c:v>
                </c:pt>
                <c:pt idx="41">
                  <c:v>40585</c:v>
                </c:pt>
                <c:pt idx="42">
                  <c:v>40586</c:v>
                </c:pt>
                <c:pt idx="43">
                  <c:v>40587</c:v>
                </c:pt>
                <c:pt idx="44">
                  <c:v>40588</c:v>
                </c:pt>
                <c:pt idx="45">
                  <c:v>40589</c:v>
                </c:pt>
                <c:pt idx="46">
                  <c:v>40590</c:v>
                </c:pt>
                <c:pt idx="47">
                  <c:v>40591</c:v>
                </c:pt>
                <c:pt idx="48">
                  <c:v>40592</c:v>
                </c:pt>
                <c:pt idx="49">
                  <c:v>40593</c:v>
                </c:pt>
                <c:pt idx="50">
                  <c:v>40594</c:v>
                </c:pt>
                <c:pt idx="51">
                  <c:v>40595</c:v>
                </c:pt>
                <c:pt idx="52">
                  <c:v>40596</c:v>
                </c:pt>
                <c:pt idx="53">
                  <c:v>40597</c:v>
                </c:pt>
                <c:pt idx="54">
                  <c:v>40598</c:v>
                </c:pt>
                <c:pt idx="55">
                  <c:v>40599</c:v>
                </c:pt>
                <c:pt idx="56">
                  <c:v>40600</c:v>
                </c:pt>
                <c:pt idx="57">
                  <c:v>40601</c:v>
                </c:pt>
                <c:pt idx="58">
                  <c:v>40602</c:v>
                </c:pt>
                <c:pt idx="59">
                  <c:v>40603</c:v>
                </c:pt>
                <c:pt idx="60">
                  <c:v>40604</c:v>
                </c:pt>
                <c:pt idx="61">
                  <c:v>40605</c:v>
                </c:pt>
                <c:pt idx="62">
                  <c:v>40606</c:v>
                </c:pt>
                <c:pt idx="63">
                  <c:v>40607</c:v>
                </c:pt>
                <c:pt idx="64">
                  <c:v>40608</c:v>
                </c:pt>
                <c:pt idx="65">
                  <c:v>40609</c:v>
                </c:pt>
                <c:pt idx="66">
                  <c:v>40610</c:v>
                </c:pt>
                <c:pt idx="67">
                  <c:v>40611</c:v>
                </c:pt>
                <c:pt idx="68">
                  <c:v>40612</c:v>
                </c:pt>
                <c:pt idx="69">
                  <c:v>40613</c:v>
                </c:pt>
                <c:pt idx="70">
                  <c:v>40614</c:v>
                </c:pt>
                <c:pt idx="71">
                  <c:v>40615</c:v>
                </c:pt>
                <c:pt idx="72">
                  <c:v>40616</c:v>
                </c:pt>
                <c:pt idx="73">
                  <c:v>40617</c:v>
                </c:pt>
                <c:pt idx="74">
                  <c:v>40618</c:v>
                </c:pt>
                <c:pt idx="75">
                  <c:v>40619</c:v>
                </c:pt>
                <c:pt idx="76">
                  <c:v>40620</c:v>
                </c:pt>
                <c:pt idx="77">
                  <c:v>40621</c:v>
                </c:pt>
                <c:pt idx="78">
                  <c:v>40622</c:v>
                </c:pt>
                <c:pt idx="79">
                  <c:v>40623</c:v>
                </c:pt>
                <c:pt idx="80">
                  <c:v>40624</c:v>
                </c:pt>
                <c:pt idx="81">
                  <c:v>40625</c:v>
                </c:pt>
                <c:pt idx="82">
                  <c:v>40626</c:v>
                </c:pt>
                <c:pt idx="83">
                  <c:v>40627</c:v>
                </c:pt>
                <c:pt idx="84">
                  <c:v>40628</c:v>
                </c:pt>
                <c:pt idx="85">
                  <c:v>40629</c:v>
                </c:pt>
                <c:pt idx="86">
                  <c:v>40630</c:v>
                </c:pt>
                <c:pt idx="87">
                  <c:v>40631</c:v>
                </c:pt>
                <c:pt idx="88">
                  <c:v>40632</c:v>
                </c:pt>
                <c:pt idx="89">
                  <c:v>40633</c:v>
                </c:pt>
                <c:pt idx="90">
                  <c:v>40634</c:v>
                </c:pt>
                <c:pt idx="91">
                  <c:v>40635</c:v>
                </c:pt>
                <c:pt idx="92">
                  <c:v>40636</c:v>
                </c:pt>
                <c:pt idx="93">
                  <c:v>40637</c:v>
                </c:pt>
                <c:pt idx="94">
                  <c:v>40638</c:v>
                </c:pt>
                <c:pt idx="95">
                  <c:v>40639</c:v>
                </c:pt>
                <c:pt idx="96">
                  <c:v>40640</c:v>
                </c:pt>
                <c:pt idx="97">
                  <c:v>40641</c:v>
                </c:pt>
                <c:pt idx="98">
                  <c:v>40642</c:v>
                </c:pt>
                <c:pt idx="99">
                  <c:v>40643</c:v>
                </c:pt>
                <c:pt idx="100">
                  <c:v>40644</c:v>
                </c:pt>
                <c:pt idx="101">
                  <c:v>40645</c:v>
                </c:pt>
                <c:pt idx="102">
                  <c:v>40646</c:v>
                </c:pt>
                <c:pt idx="103">
                  <c:v>40647</c:v>
                </c:pt>
                <c:pt idx="104">
                  <c:v>40648</c:v>
                </c:pt>
                <c:pt idx="105">
                  <c:v>40649</c:v>
                </c:pt>
                <c:pt idx="106">
                  <c:v>40650</c:v>
                </c:pt>
                <c:pt idx="107">
                  <c:v>40651</c:v>
                </c:pt>
                <c:pt idx="108">
                  <c:v>40652</c:v>
                </c:pt>
                <c:pt idx="109">
                  <c:v>40653</c:v>
                </c:pt>
                <c:pt idx="110">
                  <c:v>40654</c:v>
                </c:pt>
                <c:pt idx="111">
                  <c:v>40655</c:v>
                </c:pt>
                <c:pt idx="112">
                  <c:v>40656</c:v>
                </c:pt>
                <c:pt idx="113">
                  <c:v>40657</c:v>
                </c:pt>
                <c:pt idx="114">
                  <c:v>40658</c:v>
                </c:pt>
                <c:pt idx="115">
                  <c:v>40659</c:v>
                </c:pt>
                <c:pt idx="116">
                  <c:v>40660</c:v>
                </c:pt>
                <c:pt idx="117">
                  <c:v>40661</c:v>
                </c:pt>
                <c:pt idx="118">
                  <c:v>40662</c:v>
                </c:pt>
                <c:pt idx="119">
                  <c:v>40663</c:v>
                </c:pt>
                <c:pt idx="120">
                  <c:v>40664</c:v>
                </c:pt>
                <c:pt idx="121">
                  <c:v>40665</c:v>
                </c:pt>
                <c:pt idx="122">
                  <c:v>40666</c:v>
                </c:pt>
                <c:pt idx="123">
                  <c:v>40667</c:v>
                </c:pt>
                <c:pt idx="124">
                  <c:v>40668</c:v>
                </c:pt>
                <c:pt idx="125">
                  <c:v>40669</c:v>
                </c:pt>
                <c:pt idx="126">
                  <c:v>40670</c:v>
                </c:pt>
                <c:pt idx="127">
                  <c:v>40671</c:v>
                </c:pt>
                <c:pt idx="128">
                  <c:v>40672</c:v>
                </c:pt>
                <c:pt idx="129">
                  <c:v>40673</c:v>
                </c:pt>
                <c:pt idx="130">
                  <c:v>40674</c:v>
                </c:pt>
                <c:pt idx="131">
                  <c:v>40675</c:v>
                </c:pt>
                <c:pt idx="132">
                  <c:v>40676</c:v>
                </c:pt>
                <c:pt idx="133">
                  <c:v>40677</c:v>
                </c:pt>
                <c:pt idx="134">
                  <c:v>40678</c:v>
                </c:pt>
                <c:pt idx="135">
                  <c:v>40679</c:v>
                </c:pt>
                <c:pt idx="136">
                  <c:v>40680</c:v>
                </c:pt>
                <c:pt idx="137">
                  <c:v>40681</c:v>
                </c:pt>
                <c:pt idx="138">
                  <c:v>40682</c:v>
                </c:pt>
                <c:pt idx="139">
                  <c:v>40683</c:v>
                </c:pt>
                <c:pt idx="140">
                  <c:v>40684</c:v>
                </c:pt>
                <c:pt idx="141">
                  <c:v>40685</c:v>
                </c:pt>
                <c:pt idx="142">
                  <c:v>40686</c:v>
                </c:pt>
                <c:pt idx="143">
                  <c:v>40687</c:v>
                </c:pt>
                <c:pt idx="144">
                  <c:v>40688</c:v>
                </c:pt>
                <c:pt idx="145">
                  <c:v>40689</c:v>
                </c:pt>
                <c:pt idx="146">
                  <c:v>40690</c:v>
                </c:pt>
                <c:pt idx="147">
                  <c:v>40691</c:v>
                </c:pt>
                <c:pt idx="148">
                  <c:v>40692</c:v>
                </c:pt>
                <c:pt idx="149">
                  <c:v>40693</c:v>
                </c:pt>
                <c:pt idx="150">
                  <c:v>40694</c:v>
                </c:pt>
                <c:pt idx="151">
                  <c:v>40695</c:v>
                </c:pt>
                <c:pt idx="152">
                  <c:v>40696</c:v>
                </c:pt>
                <c:pt idx="153">
                  <c:v>40697</c:v>
                </c:pt>
                <c:pt idx="154">
                  <c:v>40698</c:v>
                </c:pt>
                <c:pt idx="155">
                  <c:v>40699</c:v>
                </c:pt>
                <c:pt idx="156">
                  <c:v>40700</c:v>
                </c:pt>
                <c:pt idx="157">
                  <c:v>40701</c:v>
                </c:pt>
                <c:pt idx="158">
                  <c:v>40702</c:v>
                </c:pt>
                <c:pt idx="159">
                  <c:v>40703</c:v>
                </c:pt>
                <c:pt idx="160">
                  <c:v>40704</c:v>
                </c:pt>
                <c:pt idx="161">
                  <c:v>40705</c:v>
                </c:pt>
                <c:pt idx="162">
                  <c:v>40706</c:v>
                </c:pt>
                <c:pt idx="163">
                  <c:v>40707</c:v>
                </c:pt>
                <c:pt idx="164">
                  <c:v>40708</c:v>
                </c:pt>
                <c:pt idx="165">
                  <c:v>40709</c:v>
                </c:pt>
                <c:pt idx="166">
                  <c:v>40710</c:v>
                </c:pt>
                <c:pt idx="167">
                  <c:v>40711</c:v>
                </c:pt>
                <c:pt idx="168">
                  <c:v>40712</c:v>
                </c:pt>
                <c:pt idx="169">
                  <c:v>40713</c:v>
                </c:pt>
                <c:pt idx="170">
                  <c:v>40714</c:v>
                </c:pt>
                <c:pt idx="171">
                  <c:v>40715</c:v>
                </c:pt>
                <c:pt idx="172">
                  <c:v>40716</c:v>
                </c:pt>
                <c:pt idx="173">
                  <c:v>40717</c:v>
                </c:pt>
                <c:pt idx="174">
                  <c:v>40718</c:v>
                </c:pt>
                <c:pt idx="175">
                  <c:v>40719</c:v>
                </c:pt>
                <c:pt idx="176">
                  <c:v>40720</c:v>
                </c:pt>
                <c:pt idx="177">
                  <c:v>40721</c:v>
                </c:pt>
                <c:pt idx="178">
                  <c:v>40722</c:v>
                </c:pt>
                <c:pt idx="179">
                  <c:v>40723</c:v>
                </c:pt>
                <c:pt idx="180">
                  <c:v>40724</c:v>
                </c:pt>
                <c:pt idx="181">
                  <c:v>40725</c:v>
                </c:pt>
                <c:pt idx="182">
                  <c:v>40726</c:v>
                </c:pt>
                <c:pt idx="183">
                  <c:v>40727</c:v>
                </c:pt>
                <c:pt idx="184">
                  <c:v>40728</c:v>
                </c:pt>
                <c:pt idx="185">
                  <c:v>40729</c:v>
                </c:pt>
                <c:pt idx="186">
                  <c:v>40730</c:v>
                </c:pt>
                <c:pt idx="187">
                  <c:v>40731</c:v>
                </c:pt>
                <c:pt idx="188">
                  <c:v>40732</c:v>
                </c:pt>
                <c:pt idx="189">
                  <c:v>40733</c:v>
                </c:pt>
                <c:pt idx="190">
                  <c:v>40734</c:v>
                </c:pt>
                <c:pt idx="191">
                  <c:v>40735</c:v>
                </c:pt>
                <c:pt idx="192">
                  <c:v>40736</c:v>
                </c:pt>
                <c:pt idx="193">
                  <c:v>40737</c:v>
                </c:pt>
                <c:pt idx="194">
                  <c:v>40738</c:v>
                </c:pt>
                <c:pt idx="195">
                  <c:v>40739</c:v>
                </c:pt>
                <c:pt idx="196">
                  <c:v>40740</c:v>
                </c:pt>
                <c:pt idx="197">
                  <c:v>40741</c:v>
                </c:pt>
                <c:pt idx="198">
                  <c:v>40742</c:v>
                </c:pt>
                <c:pt idx="199">
                  <c:v>40743</c:v>
                </c:pt>
                <c:pt idx="200">
                  <c:v>40744</c:v>
                </c:pt>
                <c:pt idx="201">
                  <c:v>40745</c:v>
                </c:pt>
                <c:pt idx="202">
                  <c:v>40746</c:v>
                </c:pt>
                <c:pt idx="203">
                  <c:v>40747</c:v>
                </c:pt>
                <c:pt idx="204">
                  <c:v>40748</c:v>
                </c:pt>
                <c:pt idx="205">
                  <c:v>40749</c:v>
                </c:pt>
                <c:pt idx="206">
                  <c:v>40750</c:v>
                </c:pt>
                <c:pt idx="207">
                  <c:v>40751</c:v>
                </c:pt>
                <c:pt idx="208">
                  <c:v>40752</c:v>
                </c:pt>
                <c:pt idx="209">
                  <c:v>40753</c:v>
                </c:pt>
                <c:pt idx="210">
                  <c:v>40754</c:v>
                </c:pt>
                <c:pt idx="211">
                  <c:v>40755</c:v>
                </c:pt>
                <c:pt idx="212">
                  <c:v>40756</c:v>
                </c:pt>
                <c:pt idx="213">
                  <c:v>40757</c:v>
                </c:pt>
                <c:pt idx="214">
                  <c:v>40758</c:v>
                </c:pt>
                <c:pt idx="215">
                  <c:v>40759</c:v>
                </c:pt>
                <c:pt idx="216">
                  <c:v>40760</c:v>
                </c:pt>
                <c:pt idx="217">
                  <c:v>40761</c:v>
                </c:pt>
                <c:pt idx="218">
                  <c:v>40762</c:v>
                </c:pt>
                <c:pt idx="219">
                  <c:v>40763</c:v>
                </c:pt>
                <c:pt idx="220">
                  <c:v>40764</c:v>
                </c:pt>
                <c:pt idx="221">
                  <c:v>40765</c:v>
                </c:pt>
                <c:pt idx="222">
                  <c:v>40766</c:v>
                </c:pt>
                <c:pt idx="223">
                  <c:v>40767</c:v>
                </c:pt>
                <c:pt idx="224">
                  <c:v>40768</c:v>
                </c:pt>
                <c:pt idx="225">
                  <c:v>40769</c:v>
                </c:pt>
                <c:pt idx="226">
                  <c:v>40770</c:v>
                </c:pt>
                <c:pt idx="227">
                  <c:v>40771</c:v>
                </c:pt>
                <c:pt idx="228">
                  <c:v>40772</c:v>
                </c:pt>
                <c:pt idx="229">
                  <c:v>40773</c:v>
                </c:pt>
                <c:pt idx="230">
                  <c:v>40774</c:v>
                </c:pt>
                <c:pt idx="231">
                  <c:v>40775</c:v>
                </c:pt>
                <c:pt idx="232">
                  <c:v>40776</c:v>
                </c:pt>
                <c:pt idx="233">
                  <c:v>40777</c:v>
                </c:pt>
                <c:pt idx="234">
                  <c:v>40778</c:v>
                </c:pt>
                <c:pt idx="235">
                  <c:v>40779</c:v>
                </c:pt>
                <c:pt idx="236">
                  <c:v>40780</c:v>
                </c:pt>
                <c:pt idx="237">
                  <c:v>40781</c:v>
                </c:pt>
                <c:pt idx="238">
                  <c:v>40782</c:v>
                </c:pt>
                <c:pt idx="239">
                  <c:v>40783</c:v>
                </c:pt>
                <c:pt idx="240">
                  <c:v>40784</c:v>
                </c:pt>
                <c:pt idx="241">
                  <c:v>40785</c:v>
                </c:pt>
                <c:pt idx="242">
                  <c:v>40786</c:v>
                </c:pt>
                <c:pt idx="243">
                  <c:v>40787</c:v>
                </c:pt>
                <c:pt idx="244">
                  <c:v>40788</c:v>
                </c:pt>
                <c:pt idx="245">
                  <c:v>40789</c:v>
                </c:pt>
                <c:pt idx="246">
                  <c:v>40790</c:v>
                </c:pt>
                <c:pt idx="247">
                  <c:v>40791</c:v>
                </c:pt>
                <c:pt idx="248">
                  <c:v>40792</c:v>
                </c:pt>
                <c:pt idx="249">
                  <c:v>40793</c:v>
                </c:pt>
                <c:pt idx="250">
                  <c:v>40794</c:v>
                </c:pt>
                <c:pt idx="251">
                  <c:v>40795</c:v>
                </c:pt>
                <c:pt idx="252">
                  <c:v>40796</c:v>
                </c:pt>
                <c:pt idx="253">
                  <c:v>40797</c:v>
                </c:pt>
                <c:pt idx="254">
                  <c:v>40798</c:v>
                </c:pt>
                <c:pt idx="255">
                  <c:v>40799</c:v>
                </c:pt>
                <c:pt idx="256">
                  <c:v>40800</c:v>
                </c:pt>
                <c:pt idx="257">
                  <c:v>40801</c:v>
                </c:pt>
                <c:pt idx="258">
                  <c:v>40802</c:v>
                </c:pt>
                <c:pt idx="259">
                  <c:v>40803</c:v>
                </c:pt>
                <c:pt idx="260">
                  <c:v>40804</c:v>
                </c:pt>
                <c:pt idx="261">
                  <c:v>40805</c:v>
                </c:pt>
                <c:pt idx="262">
                  <c:v>40806</c:v>
                </c:pt>
                <c:pt idx="263">
                  <c:v>40807</c:v>
                </c:pt>
                <c:pt idx="264">
                  <c:v>40808</c:v>
                </c:pt>
                <c:pt idx="265">
                  <c:v>40809</c:v>
                </c:pt>
                <c:pt idx="266">
                  <c:v>40810</c:v>
                </c:pt>
                <c:pt idx="267">
                  <c:v>40811</c:v>
                </c:pt>
                <c:pt idx="268">
                  <c:v>40812</c:v>
                </c:pt>
                <c:pt idx="269">
                  <c:v>40813</c:v>
                </c:pt>
                <c:pt idx="270">
                  <c:v>40814</c:v>
                </c:pt>
                <c:pt idx="271">
                  <c:v>40815</c:v>
                </c:pt>
                <c:pt idx="272">
                  <c:v>40816</c:v>
                </c:pt>
                <c:pt idx="273">
                  <c:v>40817</c:v>
                </c:pt>
                <c:pt idx="274">
                  <c:v>40818</c:v>
                </c:pt>
                <c:pt idx="275">
                  <c:v>40819</c:v>
                </c:pt>
                <c:pt idx="276">
                  <c:v>40820</c:v>
                </c:pt>
                <c:pt idx="277">
                  <c:v>40821</c:v>
                </c:pt>
                <c:pt idx="278">
                  <c:v>40822</c:v>
                </c:pt>
                <c:pt idx="279">
                  <c:v>40823</c:v>
                </c:pt>
                <c:pt idx="280">
                  <c:v>40824</c:v>
                </c:pt>
                <c:pt idx="281">
                  <c:v>40825</c:v>
                </c:pt>
                <c:pt idx="282">
                  <c:v>40826</c:v>
                </c:pt>
                <c:pt idx="283">
                  <c:v>40827</c:v>
                </c:pt>
                <c:pt idx="284">
                  <c:v>40828</c:v>
                </c:pt>
                <c:pt idx="285">
                  <c:v>40829</c:v>
                </c:pt>
                <c:pt idx="286">
                  <c:v>40830</c:v>
                </c:pt>
                <c:pt idx="287">
                  <c:v>40831</c:v>
                </c:pt>
                <c:pt idx="288">
                  <c:v>40832</c:v>
                </c:pt>
                <c:pt idx="289">
                  <c:v>40833</c:v>
                </c:pt>
                <c:pt idx="290">
                  <c:v>40834</c:v>
                </c:pt>
                <c:pt idx="291">
                  <c:v>40835</c:v>
                </c:pt>
                <c:pt idx="292">
                  <c:v>40836</c:v>
                </c:pt>
                <c:pt idx="293">
                  <c:v>40837</c:v>
                </c:pt>
                <c:pt idx="294">
                  <c:v>40838</c:v>
                </c:pt>
                <c:pt idx="295">
                  <c:v>40839</c:v>
                </c:pt>
                <c:pt idx="296">
                  <c:v>40840</c:v>
                </c:pt>
                <c:pt idx="297">
                  <c:v>40841</c:v>
                </c:pt>
                <c:pt idx="298">
                  <c:v>40842</c:v>
                </c:pt>
                <c:pt idx="299">
                  <c:v>40843</c:v>
                </c:pt>
                <c:pt idx="300">
                  <c:v>40844</c:v>
                </c:pt>
                <c:pt idx="301">
                  <c:v>40845</c:v>
                </c:pt>
                <c:pt idx="302">
                  <c:v>40846</c:v>
                </c:pt>
                <c:pt idx="303">
                  <c:v>40847</c:v>
                </c:pt>
                <c:pt idx="304">
                  <c:v>40848</c:v>
                </c:pt>
                <c:pt idx="305">
                  <c:v>40849</c:v>
                </c:pt>
                <c:pt idx="306">
                  <c:v>40850</c:v>
                </c:pt>
                <c:pt idx="307">
                  <c:v>40851</c:v>
                </c:pt>
                <c:pt idx="308">
                  <c:v>40852</c:v>
                </c:pt>
                <c:pt idx="309">
                  <c:v>40853</c:v>
                </c:pt>
                <c:pt idx="310">
                  <c:v>40854</c:v>
                </c:pt>
                <c:pt idx="311">
                  <c:v>40855</c:v>
                </c:pt>
                <c:pt idx="312">
                  <c:v>40856</c:v>
                </c:pt>
                <c:pt idx="313">
                  <c:v>40857</c:v>
                </c:pt>
                <c:pt idx="314">
                  <c:v>40858</c:v>
                </c:pt>
                <c:pt idx="315">
                  <c:v>40859</c:v>
                </c:pt>
                <c:pt idx="316">
                  <c:v>40860</c:v>
                </c:pt>
                <c:pt idx="317">
                  <c:v>40861</c:v>
                </c:pt>
                <c:pt idx="318">
                  <c:v>40862</c:v>
                </c:pt>
                <c:pt idx="319">
                  <c:v>40863</c:v>
                </c:pt>
                <c:pt idx="320">
                  <c:v>40864</c:v>
                </c:pt>
                <c:pt idx="321">
                  <c:v>40865</c:v>
                </c:pt>
                <c:pt idx="322">
                  <c:v>40866</c:v>
                </c:pt>
                <c:pt idx="323">
                  <c:v>40867</c:v>
                </c:pt>
                <c:pt idx="324">
                  <c:v>40868</c:v>
                </c:pt>
                <c:pt idx="325">
                  <c:v>40869</c:v>
                </c:pt>
                <c:pt idx="326">
                  <c:v>40870</c:v>
                </c:pt>
                <c:pt idx="327">
                  <c:v>40871</c:v>
                </c:pt>
                <c:pt idx="328">
                  <c:v>40872</c:v>
                </c:pt>
                <c:pt idx="329">
                  <c:v>40873</c:v>
                </c:pt>
                <c:pt idx="330">
                  <c:v>40874</c:v>
                </c:pt>
                <c:pt idx="331">
                  <c:v>40875</c:v>
                </c:pt>
                <c:pt idx="332">
                  <c:v>40876</c:v>
                </c:pt>
                <c:pt idx="333">
                  <c:v>40877</c:v>
                </c:pt>
                <c:pt idx="334">
                  <c:v>40878</c:v>
                </c:pt>
                <c:pt idx="335">
                  <c:v>40879</c:v>
                </c:pt>
                <c:pt idx="336">
                  <c:v>40880</c:v>
                </c:pt>
                <c:pt idx="337">
                  <c:v>40881</c:v>
                </c:pt>
                <c:pt idx="338">
                  <c:v>40882</c:v>
                </c:pt>
                <c:pt idx="339">
                  <c:v>40883</c:v>
                </c:pt>
                <c:pt idx="340">
                  <c:v>40884</c:v>
                </c:pt>
                <c:pt idx="341">
                  <c:v>40885</c:v>
                </c:pt>
                <c:pt idx="342">
                  <c:v>40886</c:v>
                </c:pt>
                <c:pt idx="343">
                  <c:v>40887</c:v>
                </c:pt>
                <c:pt idx="344">
                  <c:v>40888</c:v>
                </c:pt>
                <c:pt idx="345">
                  <c:v>40889</c:v>
                </c:pt>
                <c:pt idx="346">
                  <c:v>40890</c:v>
                </c:pt>
                <c:pt idx="347">
                  <c:v>40891</c:v>
                </c:pt>
                <c:pt idx="348">
                  <c:v>40892</c:v>
                </c:pt>
                <c:pt idx="349">
                  <c:v>40893</c:v>
                </c:pt>
                <c:pt idx="350">
                  <c:v>40894</c:v>
                </c:pt>
                <c:pt idx="351">
                  <c:v>40895</c:v>
                </c:pt>
                <c:pt idx="352">
                  <c:v>40896</c:v>
                </c:pt>
                <c:pt idx="353">
                  <c:v>40897</c:v>
                </c:pt>
                <c:pt idx="354">
                  <c:v>40898</c:v>
                </c:pt>
                <c:pt idx="355">
                  <c:v>40899</c:v>
                </c:pt>
                <c:pt idx="356">
                  <c:v>40900</c:v>
                </c:pt>
                <c:pt idx="357">
                  <c:v>40901</c:v>
                </c:pt>
                <c:pt idx="358">
                  <c:v>40902</c:v>
                </c:pt>
                <c:pt idx="359">
                  <c:v>40903</c:v>
                </c:pt>
                <c:pt idx="360">
                  <c:v>40904</c:v>
                </c:pt>
                <c:pt idx="361">
                  <c:v>40905</c:v>
                </c:pt>
                <c:pt idx="362">
                  <c:v>40906</c:v>
                </c:pt>
                <c:pt idx="363">
                  <c:v>40907</c:v>
                </c:pt>
                <c:pt idx="364">
                  <c:v>40908</c:v>
                </c:pt>
                <c:pt idx="365">
                  <c:v>40909</c:v>
                </c:pt>
                <c:pt idx="366">
                  <c:v>40910</c:v>
                </c:pt>
                <c:pt idx="367">
                  <c:v>40911</c:v>
                </c:pt>
                <c:pt idx="368">
                  <c:v>40912</c:v>
                </c:pt>
                <c:pt idx="369">
                  <c:v>40913</c:v>
                </c:pt>
                <c:pt idx="370">
                  <c:v>40914</c:v>
                </c:pt>
                <c:pt idx="371">
                  <c:v>40915</c:v>
                </c:pt>
                <c:pt idx="372">
                  <c:v>40916</c:v>
                </c:pt>
                <c:pt idx="373">
                  <c:v>40917</c:v>
                </c:pt>
                <c:pt idx="374">
                  <c:v>40918</c:v>
                </c:pt>
                <c:pt idx="375">
                  <c:v>40919</c:v>
                </c:pt>
                <c:pt idx="376">
                  <c:v>40920</c:v>
                </c:pt>
                <c:pt idx="377">
                  <c:v>40921</c:v>
                </c:pt>
                <c:pt idx="378">
                  <c:v>40922</c:v>
                </c:pt>
                <c:pt idx="379">
                  <c:v>40923</c:v>
                </c:pt>
                <c:pt idx="380">
                  <c:v>40924</c:v>
                </c:pt>
                <c:pt idx="381">
                  <c:v>40925</c:v>
                </c:pt>
                <c:pt idx="382">
                  <c:v>40926</c:v>
                </c:pt>
                <c:pt idx="383">
                  <c:v>40927</c:v>
                </c:pt>
                <c:pt idx="384">
                  <c:v>40928</c:v>
                </c:pt>
                <c:pt idx="385">
                  <c:v>40929</c:v>
                </c:pt>
                <c:pt idx="386">
                  <c:v>40930</c:v>
                </c:pt>
                <c:pt idx="387">
                  <c:v>40931</c:v>
                </c:pt>
                <c:pt idx="388">
                  <c:v>40932</c:v>
                </c:pt>
                <c:pt idx="389">
                  <c:v>40933</c:v>
                </c:pt>
                <c:pt idx="390">
                  <c:v>40934</c:v>
                </c:pt>
                <c:pt idx="391">
                  <c:v>40935</c:v>
                </c:pt>
                <c:pt idx="392">
                  <c:v>40936</c:v>
                </c:pt>
                <c:pt idx="393">
                  <c:v>40937</c:v>
                </c:pt>
                <c:pt idx="394">
                  <c:v>40938</c:v>
                </c:pt>
                <c:pt idx="395">
                  <c:v>40939</c:v>
                </c:pt>
                <c:pt idx="396">
                  <c:v>40940</c:v>
                </c:pt>
                <c:pt idx="397">
                  <c:v>40941</c:v>
                </c:pt>
                <c:pt idx="398">
                  <c:v>40942</c:v>
                </c:pt>
                <c:pt idx="399">
                  <c:v>40943</c:v>
                </c:pt>
                <c:pt idx="400">
                  <c:v>40944</c:v>
                </c:pt>
                <c:pt idx="401">
                  <c:v>40945</c:v>
                </c:pt>
                <c:pt idx="402">
                  <c:v>40946</c:v>
                </c:pt>
                <c:pt idx="403">
                  <c:v>40947</c:v>
                </c:pt>
                <c:pt idx="404">
                  <c:v>40948</c:v>
                </c:pt>
                <c:pt idx="405">
                  <c:v>40949</c:v>
                </c:pt>
                <c:pt idx="406">
                  <c:v>40950</c:v>
                </c:pt>
                <c:pt idx="407">
                  <c:v>40951</c:v>
                </c:pt>
                <c:pt idx="408">
                  <c:v>40952</c:v>
                </c:pt>
                <c:pt idx="409">
                  <c:v>40953</c:v>
                </c:pt>
                <c:pt idx="410">
                  <c:v>40954</c:v>
                </c:pt>
                <c:pt idx="411">
                  <c:v>40955</c:v>
                </c:pt>
                <c:pt idx="412">
                  <c:v>40956</c:v>
                </c:pt>
                <c:pt idx="413">
                  <c:v>40957</c:v>
                </c:pt>
                <c:pt idx="414">
                  <c:v>40958</c:v>
                </c:pt>
                <c:pt idx="415">
                  <c:v>40959</c:v>
                </c:pt>
                <c:pt idx="416">
                  <c:v>40960</c:v>
                </c:pt>
                <c:pt idx="417">
                  <c:v>40961</c:v>
                </c:pt>
                <c:pt idx="418">
                  <c:v>40962</c:v>
                </c:pt>
                <c:pt idx="419">
                  <c:v>40963</c:v>
                </c:pt>
                <c:pt idx="420">
                  <c:v>40964</c:v>
                </c:pt>
                <c:pt idx="421">
                  <c:v>40965</c:v>
                </c:pt>
                <c:pt idx="422">
                  <c:v>40966</c:v>
                </c:pt>
                <c:pt idx="423">
                  <c:v>40967</c:v>
                </c:pt>
                <c:pt idx="424">
                  <c:v>40968</c:v>
                </c:pt>
                <c:pt idx="425">
                  <c:v>40969</c:v>
                </c:pt>
                <c:pt idx="426">
                  <c:v>40970</c:v>
                </c:pt>
                <c:pt idx="427">
                  <c:v>40971</c:v>
                </c:pt>
                <c:pt idx="428">
                  <c:v>40972</c:v>
                </c:pt>
                <c:pt idx="429">
                  <c:v>40973</c:v>
                </c:pt>
                <c:pt idx="430">
                  <c:v>40974</c:v>
                </c:pt>
                <c:pt idx="431">
                  <c:v>40975</c:v>
                </c:pt>
                <c:pt idx="432">
                  <c:v>40976</c:v>
                </c:pt>
                <c:pt idx="433">
                  <c:v>40977</c:v>
                </c:pt>
                <c:pt idx="434">
                  <c:v>40978</c:v>
                </c:pt>
                <c:pt idx="435">
                  <c:v>40979</c:v>
                </c:pt>
                <c:pt idx="436">
                  <c:v>40980</c:v>
                </c:pt>
                <c:pt idx="437">
                  <c:v>40981</c:v>
                </c:pt>
                <c:pt idx="438">
                  <c:v>40982</c:v>
                </c:pt>
                <c:pt idx="439">
                  <c:v>40983</c:v>
                </c:pt>
                <c:pt idx="440">
                  <c:v>40984</c:v>
                </c:pt>
                <c:pt idx="441">
                  <c:v>40985</c:v>
                </c:pt>
                <c:pt idx="442">
                  <c:v>40986</c:v>
                </c:pt>
                <c:pt idx="443">
                  <c:v>40987</c:v>
                </c:pt>
                <c:pt idx="444">
                  <c:v>40988</c:v>
                </c:pt>
                <c:pt idx="445">
                  <c:v>40989</c:v>
                </c:pt>
                <c:pt idx="446">
                  <c:v>40990</c:v>
                </c:pt>
                <c:pt idx="447">
                  <c:v>40991</c:v>
                </c:pt>
                <c:pt idx="448">
                  <c:v>40992</c:v>
                </c:pt>
                <c:pt idx="449">
                  <c:v>40993</c:v>
                </c:pt>
                <c:pt idx="450">
                  <c:v>40994</c:v>
                </c:pt>
                <c:pt idx="451">
                  <c:v>40995</c:v>
                </c:pt>
                <c:pt idx="452">
                  <c:v>40996</c:v>
                </c:pt>
                <c:pt idx="453">
                  <c:v>40997</c:v>
                </c:pt>
                <c:pt idx="454">
                  <c:v>40998</c:v>
                </c:pt>
                <c:pt idx="455">
                  <c:v>40999</c:v>
                </c:pt>
                <c:pt idx="456">
                  <c:v>41000</c:v>
                </c:pt>
                <c:pt idx="457">
                  <c:v>41001</c:v>
                </c:pt>
                <c:pt idx="458">
                  <c:v>41002</c:v>
                </c:pt>
                <c:pt idx="459">
                  <c:v>41003</c:v>
                </c:pt>
                <c:pt idx="460">
                  <c:v>41004</c:v>
                </c:pt>
                <c:pt idx="461">
                  <c:v>41005</c:v>
                </c:pt>
                <c:pt idx="462">
                  <c:v>41006</c:v>
                </c:pt>
                <c:pt idx="463">
                  <c:v>41007</c:v>
                </c:pt>
                <c:pt idx="464">
                  <c:v>41008</c:v>
                </c:pt>
                <c:pt idx="465">
                  <c:v>41009</c:v>
                </c:pt>
                <c:pt idx="466">
                  <c:v>41010</c:v>
                </c:pt>
                <c:pt idx="467">
                  <c:v>41011</c:v>
                </c:pt>
                <c:pt idx="468">
                  <c:v>41012</c:v>
                </c:pt>
                <c:pt idx="469">
                  <c:v>41013</c:v>
                </c:pt>
                <c:pt idx="470">
                  <c:v>41014</c:v>
                </c:pt>
                <c:pt idx="471">
                  <c:v>41015</c:v>
                </c:pt>
                <c:pt idx="472">
                  <c:v>41016</c:v>
                </c:pt>
                <c:pt idx="473">
                  <c:v>41017</c:v>
                </c:pt>
                <c:pt idx="474">
                  <c:v>41018</c:v>
                </c:pt>
                <c:pt idx="475">
                  <c:v>41019</c:v>
                </c:pt>
                <c:pt idx="476">
                  <c:v>41020</c:v>
                </c:pt>
                <c:pt idx="477">
                  <c:v>41021</c:v>
                </c:pt>
                <c:pt idx="478">
                  <c:v>41022</c:v>
                </c:pt>
                <c:pt idx="479">
                  <c:v>41023</c:v>
                </c:pt>
                <c:pt idx="480">
                  <c:v>41024</c:v>
                </c:pt>
                <c:pt idx="481">
                  <c:v>41025</c:v>
                </c:pt>
                <c:pt idx="482">
                  <c:v>41026</c:v>
                </c:pt>
                <c:pt idx="483">
                  <c:v>41027</c:v>
                </c:pt>
                <c:pt idx="484">
                  <c:v>41028</c:v>
                </c:pt>
                <c:pt idx="485">
                  <c:v>41029</c:v>
                </c:pt>
                <c:pt idx="486">
                  <c:v>41030</c:v>
                </c:pt>
                <c:pt idx="487">
                  <c:v>41031</c:v>
                </c:pt>
                <c:pt idx="488">
                  <c:v>41032</c:v>
                </c:pt>
                <c:pt idx="489">
                  <c:v>41033</c:v>
                </c:pt>
                <c:pt idx="490">
                  <c:v>41034</c:v>
                </c:pt>
                <c:pt idx="491">
                  <c:v>41035</c:v>
                </c:pt>
                <c:pt idx="492">
                  <c:v>41036</c:v>
                </c:pt>
                <c:pt idx="493">
                  <c:v>41037</c:v>
                </c:pt>
                <c:pt idx="494">
                  <c:v>41038</c:v>
                </c:pt>
                <c:pt idx="495">
                  <c:v>41039</c:v>
                </c:pt>
                <c:pt idx="496">
                  <c:v>41040</c:v>
                </c:pt>
                <c:pt idx="497">
                  <c:v>41041</c:v>
                </c:pt>
                <c:pt idx="498">
                  <c:v>41042</c:v>
                </c:pt>
                <c:pt idx="499">
                  <c:v>41043</c:v>
                </c:pt>
                <c:pt idx="500">
                  <c:v>41044</c:v>
                </c:pt>
                <c:pt idx="501">
                  <c:v>41045</c:v>
                </c:pt>
                <c:pt idx="502">
                  <c:v>41046</c:v>
                </c:pt>
                <c:pt idx="503">
                  <c:v>41047</c:v>
                </c:pt>
                <c:pt idx="504">
                  <c:v>41048</c:v>
                </c:pt>
                <c:pt idx="505">
                  <c:v>41049</c:v>
                </c:pt>
                <c:pt idx="506">
                  <c:v>41050</c:v>
                </c:pt>
                <c:pt idx="507">
                  <c:v>41051</c:v>
                </c:pt>
                <c:pt idx="508">
                  <c:v>41052</c:v>
                </c:pt>
                <c:pt idx="509">
                  <c:v>41053</c:v>
                </c:pt>
                <c:pt idx="510">
                  <c:v>41054</c:v>
                </c:pt>
                <c:pt idx="511">
                  <c:v>41055</c:v>
                </c:pt>
                <c:pt idx="512">
                  <c:v>41056</c:v>
                </c:pt>
                <c:pt idx="513">
                  <c:v>41057</c:v>
                </c:pt>
                <c:pt idx="514">
                  <c:v>41058</c:v>
                </c:pt>
                <c:pt idx="515">
                  <c:v>41059</c:v>
                </c:pt>
                <c:pt idx="516">
                  <c:v>41060</c:v>
                </c:pt>
                <c:pt idx="517">
                  <c:v>41061</c:v>
                </c:pt>
                <c:pt idx="518">
                  <c:v>41062</c:v>
                </c:pt>
                <c:pt idx="519">
                  <c:v>41063</c:v>
                </c:pt>
                <c:pt idx="520">
                  <c:v>41064</c:v>
                </c:pt>
                <c:pt idx="521">
                  <c:v>41065</c:v>
                </c:pt>
                <c:pt idx="522">
                  <c:v>41066</c:v>
                </c:pt>
                <c:pt idx="523">
                  <c:v>41067</c:v>
                </c:pt>
                <c:pt idx="524">
                  <c:v>41068</c:v>
                </c:pt>
                <c:pt idx="525">
                  <c:v>41069</c:v>
                </c:pt>
                <c:pt idx="526">
                  <c:v>41070</c:v>
                </c:pt>
                <c:pt idx="527">
                  <c:v>41071</c:v>
                </c:pt>
                <c:pt idx="528">
                  <c:v>41072</c:v>
                </c:pt>
                <c:pt idx="529">
                  <c:v>41073</c:v>
                </c:pt>
                <c:pt idx="530">
                  <c:v>41074</c:v>
                </c:pt>
                <c:pt idx="531">
                  <c:v>41075</c:v>
                </c:pt>
                <c:pt idx="532">
                  <c:v>41076</c:v>
                </c:pt>
                <c:pt idx="533">
                  <c:v>41077</c:v>
                </c:pt>
                <c:pt idx="534">
                  <c:v>41078</c:v>
                </c:pt>
                <c:pt idx="535">
                  <c:v>41079</c:v>
                </c:pt>
                <c:pt idx="536">
                  <c:v>41080</c:v>
                </c:pt>
                <c:pt idx="537">
                  <c:v>41081</c:v>
                </c:pt>
                <c:pt idx="538">
                  <c:v>41082</c:v>
                </c:pt>
                <c:pt idx="539">
                  <c:v>41083</c:v>
                </c:pt>
                <c:pt idx="540">
                  <c:v>41084</c:v>
                </c:pt>
                <c:pt idx="541">
                  <c:v>41085</c:v>
                </c:pt>
                <c:pt idx="542">
                  <c:v>41086</c:v>
                </c:pt>
                <c:pt idx="543">
                  <c:v>41087</c:v>
                </c:pt>
                <c:pt idx="544">
                  <c:v>41088</c:v>
                </c:pt>
                <c:pt idx="545">
                  <c:v>41089</c:v>
                </c:pt>
                <c:pt idx="546">
                  <c:v>41090</c:v>
                </c:pt>
                <c:pt idx="547">
                  <c:v>41091</c:v>
                </c:pt>
                <c:pt idx="548">
                  <c:v>41092</c:v>
                </c:pt>
                <c:pt idx="549">
                  <c:v>41093</c:v>
                </c:pt>
                <c:pt idx="550">
                  <c:v>41094</c:v>
                </c:pt>
                <c:pt idx="551">
                  <c:v>41095</c:v>
                </c:pt>
                <c:pt idx="552">
                  <c:v>41096</c:v>
                </c:pt>
                <c:pt idx="553">
                  <c:v>41097</c:v>
                </c:pt>
                <c:pt idx="554">
                  <c:v>41098</c:v>
                </c:pt>
                <c:pt idx="555">
                  <c:v>41099</c:v>
                </c:pt>
                <c:pt idx="556">
                  <c:v>41100</c:v>
                </c:pt>
                <c:pt idx="557">
                  <c:v>41101</c:v>
                </c:pt>
                <c:pt idx="558">
                  <c:v>41102</c:v>
                </c:pt>
                <c:pt idx="559">
                  <c:v>41103</c:v>
                </c:pt>
                <c:pt idx="560">
                  <c:v>41104</c:v>
                </c:pt>
                <c:pt idx="561">
                  <c:v>41105</c:v>
                </c:pt>
                <c:pt idx="562">
                  <c:v>41106</c:v>
                </c:pt>
                <c:pt idx="563">
                  <c:v>41107</c:v>
                </c:pt>
                <c:pt idx="564">
                  <c:v>41108</c:v>
                </c:pt>
                <c:pt idx="565">
                  <c:v>41109</c:v>
                </c:pt>
                <c:pt idx="566">
                  <c:v>41110</c:v>
                </c:pt>
                <c:pt idx="567">
                  <c:v>41111</c:v>
                </c:pt>
                <c:pt idx="568">
                  <c:v>41112</c:v>
                </c:pt>
                <c:pt idx="569">
                  <c:v>41113</c:v>
                </c:pt>
                <c:pt idx="570">
                  <c:v>41114</c:v>
                </c:pt>
                <c:pt idx="571">
                  <c:v>41115</c:v>
                </c:pt>
                <c:pt idx="572">
                  <c:v>41116</c:v>
                </c:pt>
                <c:pt idx="573">
                  <c:v>41117</c:v>
                </c:pt>
                <c:pt idx="574">
                  <c:v>41118</c:v>
                </c:pt>
                <c:pt idx="575">
                  <c:v>41119</c:v>
                </c:pt>
                <c:pt idx="576">
                  <c:v>41120</c:v>
                </c:pt>
                <c:pt idx="577">
                  <c:v>41121</c:v>
                </c:pt>
                <c:pt idx="578">
                  <c:v>41122</c:v>
                </c:pt>
                <c:pt idx="579">
                  <c:v>41123</c:v>
                </c:pt>
                <c:pt idx="580">
                  <c:v>41124</c:v>
                </c:pt>
                <c:pt idx="581">
                  <c:v>41125</c:v>
                </c:pt>
                <c:pt idx="582">
                  <c:v>41126</c:v>
                </c:pt>
                <c:pt idx="583">
                  <c:v>41127</c:v>
                </c:pt>
                <c:pt idx="584">
                  <c:v>41128</c:v>
                </c:pt>
                <c:pt idx="585">
                  <c:v>41129</c:v>
                </c:pt>
                <c:pt idx="586">
                  <c:v>41130</c:v>
                </c:pt>
                <c:pt idx="587">
                  <c:v>41131</c:v>
                </c:pt>
                <c:pt idx="588">
                  <c:v>41132</c:v>
                </c:pt>
                <c:pt idx="589">
                  <c:v>41133</c:v>
                </c:pt>
                <c:pt idx="590">
                  <c:v>41134</c:v>
                </c:pt>
                <c:pt idx="591">
                  <c:v>41135</c:v>
                </c:pt>
                <c:pt idx="592">
                  <c:v>41136</c:v>
                </c:pt>
                <c:pt idx="593">
                  <c:v>41137</c:v>
                </c:pt>
                <c:pt idx="594">
                  <c:v>41138</c:v>
                </c:pt>
                <c:pt idx="595">
                  <c:v>41139</c:v>
                </c:pt>
                <c:pt idx="596">
                  <c:v>41140</c:v>
                </c:pt>
                <c:pt idx="597">
                  <c:v>41141</c:v>
                </c:pt>
                <c:pt idx="598">
                  <c:v>41142</c:v>
                </c:pt>
                <c:pt idx="599">
                  <c:v>41143</c:v>
                </c:pt>
                <c:pt idx="600">
                  <c:v>41144</c:v>
                </c:pt>
                <c:pt idx="601">
                  <c:v>41145</c:v>
                </c:pt>
                <c:pt idx="602">
                  <c:v>41146</c:v>
                </c:pt>
                <c:pt idx="603">
                  <c:v>41147</c:v>
                </c:pt>
                <c:pt idx="604">
                  <c:v>41148</c:v>
                </c:pt>
                <c:pt idx="605">
                  <c:v>41149</c:v>
                </c:pt>
                <c:pt idx="606">
                  <c:v>41150</c:v>
                </c:pt>
                <c:pt idx="607">
                  <c:v>41151</c:v>
                </c:pt>
                <c:pt idx="608">
                  <c:v>41152</c:v>
                </c:pt>
                <c:pt idx="609">
                  <c:v>41153</c:v>
                </c:pt>
                <c:pt idx="610">
                  <c:v>41154</c:v>
                </c:pt>
                <c:pt idx="611">
                  <c:v>41155</c:v>
                </c:pt>
                <c:pt idx="612">
                  <c:v>41156</c:v>
                </c:pt>
                <c:pt idx="613">
                  <c:v>41157</c:v>
                </c:pt>
                <c:pt idx="614">
                  <c:v>41158</c:v>
                </c:pt>
                <c:pt idx="615">
                  <c:v>41159</c:v>
                </c:pt>
                <c:pt idx="616">
                  <c:v>41160</c:v>
                </c:pt>
                <c:pt idx="617">
                  <c:v>41161</c:v>
                </c:pt>
                <c:pt idx="618">
                  <c:v>41162</c:v>
                </c:pt>
                <c:pt idx="619">
                  <c:v>41163</c:v>
                </c:pt>
                <c:pt idx="620">
                  <c:v>41164</c:v>
                </c:pt>
                <c:pt idx="621">
                  <c:v>41165</c:v>
                </c:pt>
                <c:pt idx="622">
                  <c:v>41166</c:v>
                </c:pt>
                <c:pt idx="623">
                  <c:v>41167</c:v>
                </c:pt>
                <c:pt idx="624">
                  <c:v>41168</c:v>
                </c:pt>
                <c:pt idx="625">
                  <c:v>41169</c:v>
                </c:pt>
                <c:pt idx="626">
                  <c:v>41170</c:v>
                </c:pt>
                <c:pt idx="627">
                  <c:v>41171</c:v>
                </c:pt>
                <c:pt idx="628">
                  <c:v>41172</c:v>
                </c:pt>
                <c:pt idx="629">
                  <c:v>41173</c:v>
                </c:pt>
                <c:pt idx="630">
                  <c:v>41174</c:v>
                </c:pt>
                <c:pt idx="631">
                  <c:v>41175</c:v>
                </c:pt>
                <c:pt idx="632">
                  <c:v>41176</c:v>
                </c:pt>
                <c:pt idx="633">
                  <c:v>41177</c:v>
                </c:pt>
                <c:pt idx="634">
                  <c:v>41178</c:v>
                </c:pt>
                <c:pt idx="635">
                  <c:v>41179</c:v>
                </c:pt>
                <c:pt idx="636">
                  <c:v>41180</c:v>
                </c:pt>
                <c:pt idx="637">
                  <c:v>41181</c:v>
                </c:pt>
                <c:pt idx="638">
                  <c:v>41182</c:v>
                </c:pt>
                <c:pt idx="639">
                  <c:v>41183</c:v>
                </c:pt>
                <c:pt idx="640">
                  <c:v>41184</c:v>
                </c:pt>
                <c:pt idx="641">
                  <c:v>41185</c:v>
                </c:pt>
                <c:pt idx="642">
                  <c:v>41186</c:v>
                </c:pt>
                <c:pt idx="643">
                  <c:v>41187</c:v>
                </c:pt>
                <c:pt idx="644">
                  <c:v>41188</c:v>
                </c:pt>
                <c:pt idx="645">
                  <c:v>41189</c:v>
                </c:pt>
                <c:pt idx="646">
                  <c:v>41190</c:v>
                </c:pt>
                <c:pt idx="647">
                  <c:v>41191</c:v>
                </c:pt>
                <c:pt idx="648">
                  <c:v>41192</c:v>
                </c:pt>
                <c:pt idx="649">
                  <c:v>41193</c:v>
                </c:pt>
                <c:pt idx="650">
                  <c:v>41194</c:v>
                </c:pt>
                <c:pt idx="651">
                  <c:v>41195</c:v>
                </c:pt>
                <c:pt idx="652">
                  <c:v>41196</c:v>
                </c:pt>
                <c:pt idx="653">
                  <c:v>41197</c:v>
                </c:pt>
                <c:pt idx="654">
                  <c:v>41198</c:v>
                </c:pt>
                <c:pt idx="655">
                  <c:v>41199</c:v>
                </c:pt>
                <c:pt idx="656">
                  <c:v>41200</c:v>
                </c:pt>
                <c:pt idx="657">
                  <c:v>41201</c:v>
                </c:pt>
                <c:pt idx="658">
                  <c:v>41202</c:v>
                </c:pt>
                <c:pt idx="659">
                  <c:v>41203</c:v>
                </c:pt>
                <c:pt idx="660">
                  <c:v>41204</c:v>
                </c:pt>
                <c:pt idx="661">
                  <c:v>41205</c:v>
                </c:pt>
                <c:pt idx="662">
                  <c:v>41206</c:v>
                </c:pt>
                <c:pt idx="663">
                  <c:v>41207</c:v>
                </c:pt>
                <c:pt idx="664">
                  <c:v>41208</c:v>
                </c:pt>
                <c:pt idx="665">
                  <c:v>41209</c:v>
                </c:pt>
                <c:pt idx="666">
                  <c:v>41210</c:v>
                </c:pt>
                <c:pt idx="667">
                  <c:v>41211</c:v>
                </c:pt>
                <c:pt idx="668">
                  <c:v>41212</c:v>
                </c:pt>
                <c:pt idx="669">
                  <c:v>41213</c:v>
                </c:pt>
                <c:pt idx="670">
                  <c:v>41214</c:v>
                </c:pt>
                <c:pt idx="671">
                  <c:v>41215</c:v>
                </c:pt>
                <c:pt idx="672">
                  <c:v>41216</c:v>
                </c:pt>
                <c:pt idx="673">
                  <c:v>41217</c:v>
                </c:pt>
                <c:pt idx="674">
                  <c:v>41218</c:v>
                </c:pt>
                <c:pt idx="675">
                  <c:v>41219</c:v>
                </c:pt>
                <c:pt idx="676">
                  <c:v>41220</c:v>
                </c:pt>
                <c:pt idx="677">
                  <c:v>41221</c:v>
                </c:pt>
                <c:pt idx="678">
                  <c:v>41222</c:v>
                </c:pt>
                <c:pt idx="679">
                  <c:v>41223</c:v>
                </c:pt>
                <c:pt idx="680">
                  <c:v>41224</c:v>
                </c:pt>
                <c:pt idx="681">
                  <c:v>41225</c:v>
                </c:pt>
                <c:pt idx="682">
                  <c:v>41226</c:v>
                </c:pt>
                <c:pt idx="683">
                  <c:v>41227</c:v>
                </c:pt>
                <c:pt idx="684">
                  <c:v>41228</c:v>
                </c:pt>
                <c:pt idx="685">
                  <c:v>41229</c:v>
                </c:pt>
                <c:pt idx="686">
                  <c:v>41230</c:v>
                </c:pt>
                <c:pt idx="687">
                  <c:v>41231</c:v>
                </c:pt>
                <c:pt idx="688">
                  <c:v>41232</c:v>
                </c:pt>
                <c:pt idx="689">
                  <c:v>41233</c:v>
                </c:pt>
                <c:pt idx="690">
                  <c:v>41234</c:v>
                </c:pt>
                <c:pt idx="691">
                  <c:v>41235</c:v>
                </c:pt>
                <c:pt idx="692">
                  <c:v>41236</c:v>
                </c:pt>
                <c:pt idx="693">
                  <c:v>41237</c:v>
                </c:pt>
                <c:pt idx="694">
                  <c:v>41238</c:v>
                </c:pt>
                <c:pt idx="695">
                  <c:v>41239</c:v>
                </c:pt>
                <c:pt idx="696">
                  <c:v>41240</c:v>
                </c:pt>
                <c:pt idx="697">
                  <c:v>41241</c:v>
                </c:pt>
                <c:pt idx="698">
                  <c:v>41242</c:v>
                </c:pt>
                <c:pt idx="699">
                  <c:v>41243</c:v>
                </c:pt>
                <c:pt idx="700">
                  <c:v>41244</c:v>
                </c:pt>
                <c:pt idx="701">
                  <c:v>41245</c:v>
                </c:pt>
                <c:pt idx="702">
                  <c:v>41246</c:v>
                </c:pt>
                <c:pt idx="703">
                  <c:v>41247</c:v>
                </c:pt>
                <c:pt idx="704">
                  <c:v>41248</c:v>
                </c:pt>
                <c:pt idx="705">
                  <c:v>41249</c:v>
                </c:pt>
                <c:pt idx="706">
                  <c:v>41250</c:v>
                </c:pt>
                <c:pt idx="707">
                  <c:v>41251</c:v>
                </c:pt>
                <c:pt idx="708">
                  <c:v>41252</c:v>
                </c:pt>
                <c:pt idx="709">
                  <c:v>41253</c:v>
                </c:pt>
                <c:pt idx="710">
                  <c:v>41254</c:v>
                </c:pt>
                <c:pt idx="711">
                  <c:v>41255</c:v>
                </c:pt>
                <c:pt idx="712">
                  <c:v>41256</c:v>
                </c:pt>
                <c:pt idx="713">
                  <c:v>41257</c:v>
                </c:pt>
                <c:pt idx="714">
                  <c:v>41258</c:v>
                </c:pt>
                <c:pt idx="715">
                  <c:v>41259</c:v>
                </c:pt>
                <c:pt idx="716">
                  <c:v>41260</c:v>
                </c:pt>
                <c:pt idx="717">
                  <c:v>41261</c:v>
                </c:pt>
                <c:pt idx="718">
                  <c:v>41262</c:v>
                </c:pt>
                <c:pt idx="719">
                  <c:v>41263</c:v>
                </c:pt>
                <c:pt idx="720">
                  <c:v>41264</c:v>
                </c:pt>
                <c:pt idx="721">
                  <c:v>41265</c:v>
                </c:pt>
                <c:pt idx="722">
                  <c:v>41266</c:v>
                </c:pt>
                <c:pt idx="723">
                  <c:v>41267</c:v>
                </c:pt>
                <c:pt idx="724">
                  <c:v>41268</c:v>
                </c:pt>
                <c:pt idx="725">
                  <c:v>41269</c:v>
                </c:pt>
                <c:pt idx="726">
                  <c:v>41270</c:v>
                </c:pt>
                <c:pt idx="727">
                  <c:v>41271</c:v>
                </c:pt>
                <c:pt idx="728">
                  <c:v>41272</c:v>
                </c:pt>
                <c:pt idx="729">
                  <c:v>41273</c:v>
                </c:pt>
                <c:pt idx="730">
                  <c:v>41274</c:v>
                </c:pt>
              </c:numCache>
            </c:numRef>
          </c:cat>
          <c:val>
            <c:numRef>
              <c:f>daily_bike_data!$O$2:$O$732</c:f>
              <c:numCache>
                <c:formatCode>General</c:formatCode>
                <c:ptCount val="731"/>
                <c:pt idx="0">
                  <c:v>985</c:v>
                </c:pt>
                <c:pt idx="1">
                  <c:v>801</c:v>
                </c:pt>
                <c:pt idx="2">
                  <c:v>1349</c:v>
                </c:pt>
                <c:pt idx="3">
                  <c:v>1562</c:v>
                </c:pt>
                <c:pt idx="4">
                  <c:v>1600</c:v>
                </c:pt>
                <c:pt idx="5">
                  <c:v>1606</c:v>
                </c:pt>
                <c:pt idx="6">
                  <c:v>1510</c:v>
                </c:pt>
                <c:pt idx="7">
                  <c:v>959</c:v>
                </c:pt>
                <c:pt idx="8">
                  <c:v>822</c:v>
                </c:pt>
                <c:pt idx="9">
                  <c:v>1321</c:v>
                </c:pt>
                <c:pt idx="10">
                  <c:v>1263</c:v>
                </c:pt>
                <c:pt idx="11">
                  <c:v>1162</c:v>
                </c:pt>
                <c:pt idx="12">
                  <c:v>1406</c:v>
                </c:pt>
                <c:pt idx="13">
                  <c:v>1421</c:v>
                </c:pt>
                <c:pt idx="14">
                  <c:v>1248</c:v>
                </c:pt>
                <c:pt idx="15">
                  <c:v>1204</c:v>
                </c:pt>
                <c:pt idx="16">
                  <c:v>1000</c:v>
                </c:pt>
                <c:pt idx="17">
                  <c:v>683</c:v>
                </c:pt>
                <c:pt idx="18">
                  <c:v>1650</c:v>
                </c:pt>
                <c:pt idx="19">
                  <c:v>1927</c:v>
                </c:pt>
                <c:pt idx="20">
                  <c:v>1543</c:v>
                </c:pt>
                <c:pt idx="21">
                  <c:v>981</c:v>
                </c:pt>
                <c:pt idx="22">
                  <c:v>986</c:v>
                </c:pt>
                <c:pt idx="23">
                  <c:v>1416</c:v>
                </c:pt>
                <c:pt idx="24">
                  <c:v>1985</c:v>
                </c:pt>
                <c:pt idx="25">
                  <c:v>506</c:v>
                </c:pt>
                <c:pt idx="26">
                  <c:v>431</c:v>
                </c:pt>
                <c:pt idx="27">
                  <c:v>1167</c:v>
                </c:pt>
                <c:pt idx="28">
                  <c:v>1098</c:v>
                </c:pt>
                <c:pt idx="29">
                  <c:v>1096</c:v>
                </c:pt>
                <c:pt idx="30">
                  <c:v>1501</c:v>
                </c:pt>
                <c:pt idx="31">
                  <c:v>1360</c:v>
                </c:pt>
                <c:pt idx="32">
                  <c:v>1526</c:v>
                </c:pt>
                <c:pt idx="33">
                  <c:v>1550</c:v>
                </c:pt>
                <c:pt idx="34">
                  <c:v>1708</c:v>
                </c:pt>
                <c:pt idx="35">
                  <c:v>1005</c:v>
                </c:pt>
                <c:pt idx="36">
                  <c:v>1623</c:v>
                </c:pt>
                <c:pt idx="37">
                  <c:v>1712</c:v>
                </c:pt>
                <c:pt idx="38">
                  <c:v>1530</c:v>
                </c:pt>
                <c:pt idx="39">
                  <c:v>1605</c:v>
                </c:pt>
                <c:pt idx="40">
                  <c:v>1538</c:v>
                </c:pt>
                <c:pt idx="41">
                  <c:v>1746</c:v>
                </c:pt>
                <c:pt idx="42">
                  <c:v>1472</c:v>
                </c:pt>
                <c:pt idx="43">
                  <c:v>1589</c:v>
                </c:pt>
                <c:pt idx="44">
                  <c:v>1913</c:v>
                </c:pt>
                <c:pt idx="45">
                  <c:v>1815</c:v>
                </c:pt>
                <c:pt idx="46">
                  <c:v>2115</c:v>
                </c:pt>
                <c:pt idx="47">
                  <c:v>2475</c:v>
                </c:pt>
                <c:pt idx="48">
                  <c:v>2927</c:v>
                </c:pt>
                <c:pt idx="49">
                  <c:v>1635</c:v>
                </c:pt>
                <c:pt idx="50">
                  <c:v>1812</c:v>
                </c:pt>
                <c:pt idx="51">
                  <c:v>1107</c:v>
                </c:pt>
                <c:pt idx="52">
                  <c:v>1450</c:v>
                </c:pt>
                <c:pt idx="53">
                  <c:v>1917</c:v>
                </c:pt>
                <c:pt idx="54">
                  <c:v>1807</c:v>
                </c:pt>
                <c:pt idx="55">
                  <c:v>1461</c:v>
                </c:pt>
                <c:pt idx="56">
                  <c:v>1969</c:v>
                </c:pt>
                <c:pt idx="57">
                  <c:v>2402</c:v>
                </c:pt>
                <c:pt idx="58">
                  <c:v>1446</c:v>
                </c:pt>
                <c:pt idx="59">
                  <c:v>1851</c:v>
                </c:pt>
                <c:pt idx="60">
                  <c:v>2134</c:v>
                </c:pt>
                <c:pt idx="61">
                  <c:v>1685</c:v>
                </c:pt>
                <c:pt idx="62">
                  <c:v>1944</c:v>
                </c:pt>
                <c:pt idx="63">
                  <c:v>2077</c:v>
                </c:pt>
                <c:pt idx="64">
                  <c:v>605</c:v>
                </c:pt>
                <c:pt idx="65">
                  <c:v>1872</c:v>
                </c:pt>
                <c:pt idx="66">
                  <c:v>2133</c:v>
                </c:pt>
                <c:pt idx="67">
                  <c:v>1891</c:v>
                </c:pt>
                <c:pt idx="68">
                  <c:v>623</c:v>
                </c:pt>
                <c:pt idx="69">
                  <c:v>1977</c:v>
                </c:pt>
                <c:pt idx="70">
                  <c:v>2132</c:v>
                </c:pt>
                <c:pt idx="71">
                  <c:v>2417</c:v>
                </c:pt>
                <c:pt idx="72">
                  <c:v>2046</c:v>
                </c:pt>
                <c:pt idx="73">
                  <c:v>2056</c:v>
                </c:pt>
                <c:pt idx="74">
                  <c:v>2192</c:v>
                </c:pt>
                <c:pt idx="75">
                  <c:v>2744</c:v>
                </c:pt>
                <c:pt idx="76">
                  <c:v>3239</c:v>
                </c:pt>
                <c:pt idx="77">
                  <c:v>3117</c:v>
                </c:pt>
                <c:pt idx="78">
                  <c:v>2471</c:v>
                </c:pt>
                <c:pt idx="79">
                  <c:v>2077</c:v>
                </c:pt>
                <c:pt idx="80">
                  <c:v>2703</c:v>
                </c:pt>
                <c:pt idx="81">
                  <c:v>2121</c:v>
                </c:pt>
                <c:pt idx="82">
                  <c:v>1865</c:v>
                </c:pt>
                <c:pt idx="83">
                  <c:v>2210</c:v>
                </c:pt>
                <c:pt idx="84">
                  <c:v>2496</c:v>
                </c:pt>
                <c:pt idx="85">
                  <c:v>1693</c:v>
                </c:pt>
                <c:pt idx="86">
                  <c:v>2028</c:v>
                </c:pt>
                <c:pt idx="87">
                  <c:v>2425</c:v>
                </c:pt>
                <c:pt idx="88">
                  <c:v>1536</c:v>
                </c:pt>
                <c:pt idx="89">
                  <c:v>1685</c:v>
                </c:pt>
                <c:pt idx="90">
                  <c:v>2227</c:v>
                </c:pt>
                <c:pt idx="91">
                  <c:v>2252</c:v>
                </c:pt>
                <c:pt idx="92">
                  <c:v>3249</c:v>
                </c:pt>
                <c:pt idx="93">
                  <c:v>3115</c:v>
                </c:pt>
                <c:pt idx="94">
                  <c:v>1795</c:v>
                </c:pt>
                <c:pt idx="95">
                  <c:v>2808</c:v>
                </c:pt>
                <c:pt idx="96">
                  <c:v>3141</c:v>
                </c:pt>
                <c:pt idx="97">
                  <c:v>1471</c:v>
                </c:pt>
                <c:pt idx="98">
                  <c:v>2455</c:v>
                </c:pt>
                <c:pt idx="99">
                  <c:v>2895</c:v>
                </c:pt>
                <c:pt idx="100">
                  <c:v>3348</c:v>
                </c:pt>
                <c:pt idx="101">
                  <c:v>2034</c:v>
                </c:pt>
                <c:pt idx="102">
                  <c:v>2162</c:v>
                </c:pt>
                <c:pt idx="103">
                  <c:v>3267</c:v>
                </c:pt>
                <c:pt idx="104">
                  <c:v>3126</c:v>
                </c:pt>
                <c:pt idx="105">
                  <c:v>795</c:v>
                </c:pt>
                <c:pt idx="106">
                  <c:v>3744</c:v>
                </c:pt>
                <c:pt idx="107">
                  <c:v>3429</c:v>
                </c:pt>
                <c:pt idx="108">
                  <c:v>3204</c:v>
                </c:pt>
                <c:pt idx="109">
                  <c:v>3944</c:v>
                </c:pt>
                <c:pt idx="110">
                  <c:v>4189</c:v>
                </c:pt>
                <c:pt idx="111">
                  <c:v>1683</c:v>
                </c:pt>
                <c:pt idx="112">
                  <c:v>4036</c:v>
                </c:pt>
                <c:pt idx="113">
                  <c:v>4191</c:v>
                </c:pt>
                <c:pt idx="114">
                  <c:v>4073</c:v>
                </c:pt>
                <c:pt idx="115">
                  <c:v>4400</c:v>
                </c:pt>
                <c:pt idx="116">
                  <c:v>3872</c:v>
                </c:pt>
                <c:pt idx="117">
                  <c:v>4058</c:v>
                </c:pt>
                <c:pt idx="118">
                  <c:v>4595</c:v>
                </c:pt>
                <c:pt idx="119">
                  <c:v>5312</c:v>
                </c:pt>
                <c:pt idx="120">
                  <c:v>3351</c:v>
                </c:pt>
                <c:pt idx="121">
                  <c:v>4401</c:v>
                </c:pt>
                <c:pt idx="122">
                  <c:v>4451</c:v>
                </c:pt>
                <c:pt idx="123">
                  <c:v>2633</c:v>
                </c:pt>
                <c:pt idx="124">
                  <c:v>4433</c:v>
                </c:pt>
                <c:pt idx="125">
                  <c:v>4608</c:v>
                </c:pt>
                <c:pt idx="126">
                  <c:v>4714</c:v>
                </c:pt>
                <c:pt idx="127">
                  <c:v>4333</c:v>
                </c:pt>
                <c:pt idx="128">
                  <c:v>4362</c:v>
                </c:pt>
                <c:pt idx="129">
                  <c:v>4803</c:v>
                </c:pt>
                <c:pt idx="130">
                  <c:v>4182</c:v>
                </c:pt>
                <c:pt idx="131">
                  <c:v>4864</c:v>
                </c:pt>
                <c:pt idx="132">
                  <c:v>4105</c:v>
                </c:pt>
                <c:pt idx="133">
                  <c:v>3409</c:v>
                </c:pt>
                <c:pt idx="134">
                  <c:v>4553</c:v>
                </c:pt>
                <c:pt idx="135">
                  <c:v>3958</c:v>
                </c:pt>
                <c:pt idx="136">
                  <c:v>4123</c:v>
                </c:pt>
                <c:pt idx="137">
                  <c:v>3855</c:v>
                </c:pt>
                <c:pt idx="138">
                  <c:v>4575</c:v>
                </c:pt>
                <c:pt idx="139">
                  <c:v>4917</c:v>
                </c:pt>
                <c:pt idx="140">
                  <c:v>5805</c:v>
                </c:pt>
                <c:pt idx="141">
                  <c:v>4660</c:v>
                </c:pt>
                <c:pt idx="142">
                  <c:v>4274</c:v>
                </c:pt>
                <c:pt idx="143">
                  <c:v>4492</c:v>
                </c:pt>
                <c:pt idx="144">
                  <c:v>4978</c:v>
                </c:pt>
                <c:pt idx="145">
                  <c:v>4677</c:v>
                </c:pt>
                <c:pt idx="146">
                  <c:v>4679</c:v>
                </c:pt>
                <c:pt idx="147">
                  <c:v>4758</c:v>
                </c:pt>
                <c:pt idx="148">
                  <c:v>4788</c:v>
                </c:pt>
                <c:pt idx="149">
                  <c:v>4098</c:v>
                </c:pt>
                <c:pt idx="150">
                  <c:v>3982</c:v>
                </c:pt>
                <c:pt idx="151">
                  <c:v>3974</c:v>
                </c:pt>
                <c:pt idx="152">
                  <c:v>4968</c:v>
                </c:pt>
                <c:pt idx="153">
                  <c:v>5312</c:v>
                </c:pt>
                <c:pt idx="154">
                  <c:v>5342</c:v>
                </c:pt>
                <c:pt idx="155">
                  <c:v>4906</c:v>
                </c:pt>
                <c:pt idx="156">
                  <c:v>4548</c:v>
                </c:pt>
                <c:pt idx="157">
                  <c:v>4833</c:v>
                </c:pt>
                <c:pt idx="158">
                  <c:v>4401</c:v>
                </c:pt>
                <c:pt idx="159">
                  <c:v>3915</c:v>
                </c:pt>
                <c:pt idx="160">
                  <c:v>4586</c:v>
                </c:pt>
                <c:pt idx="161">
                  <c:v>4966</c:v>
                </c:pt>
                <c:pt idx="162">
                  <c:v>4460</c:v>
                </c:pt>
                <c:pt idx="163">
                  <c:v>5020</c:v>
                </c:pt>
                <c:pt idx="164">
                  <c:v>4891</c:v>
                </c:pt>
                <c:pt idx="165">
                  <c:v>5180</c:v>
                </c:pt>
                <c:pt idx="166">
                  <c:v>3767</c:v>
                </c:pt>
                <c:pt idx="167">
                  <c:v>4844</c:v>
                </c:pt>
                <c:pt idx="168">
                  <c:v>5119</c:v>
                </c:pt>
                <c:pt idx="169">
                  <c:v>4744</c:v>
                </c:pt>
                <c:pt idx="170">
                  <c:v>4010</c:v>
                </c:pt>
                <c:pt idx="171">
                  <c:v>4835</c:v>
                </c:pt>
                <c:pt idx="172">
                  <c:v>4507</c:v>
                </c:pt>
                <c:pt idx="173">
                  <c:v>4790</c:v>
                </c:pt>
                <c:pt idx="174">
                  <c:v>4991</c:v>
                </c:pt>
                <c:pt idx="175">
                  <c:v>5202</c:v>
                </c:pt>
                <c:pt idx="176">
                  <c:v>5305</c:v>
                </c:pt>
                <c:pt idx="177">
                  <c:v>4708</c:v>
                </c:pt>
                <c:pt idx="178">
                  <c:v>4648</c:v>
                </c:pt>
                <c:pt idx="179">
                  <c:v>5225</c:v>
                </c:pt>
                <c:pt idx="180">
                  <c:v>5515</c:v>
                </c:pt>
                <c:pt idx="181">
                  <c:v>5362</c:v>
                </c:pt>
                <c:pt idx="182">
                  <c:v>5119</c:v>
                </c:pt>
                <c:pt idx="183">
                  <c:v>4649</c:v>
                </c:pt>
                <c:pt idx="184">
                  <c:v>6043</c:v>
                </c:pt>
                <c:pt idx="185">
                  <c:v>4665</c:v>
                </c:pt>
                <c:pt idx="186">
                  <c:v>4629</c:v>
                </c:pt>
                <c:pt idx="187">
                  <c:v>4592</c:v>
                </c:pt>
                <c:pt idx="188">
                  <c:v>4040</c:v>
                </c:pt>
                <c:pt idx="189">
                  <c:v>5336</c:v>
                </c:pt>
                <c:pt idx="190">
                  <c:v>4881</c:v>
                </c:pt>
                <c:pt idx="191">
                  <c:v>4086</c:v>
                </c:pt>
                <c:pt idx="192">
                  <c:v>4258</c:v>
                </c:pt>
                <c:pt idx="193">
                  <c:v>4342</c:v>
                </c:pt>
                <c:pt idx="194">
                  <c:v>5084</c:v>
                </c:pt>
                <c:pt idx="195">
                  <c:v>5538</c:v>
                </c:pt>
                <c:pt idx="196">
                  <c:v>5923</c:v>
                </c:pt>
                <c:pt idx="197">
                  <c:v>5302</c:v>
                </c:pt>
                <c:pt idx="198">
                  <c:v>4458</c:v>
                </c:pt>
                <c:pt idx="199">
                  <c:v>4541</c:v>
                </c:pt>
                <c:pt idx="200">
                  <c:v>4332</c:v>
                </c:pt>
                <c:pt idx="201">
                  <c:v>3784</c:v>
                </c:pt>
                <c:pt idx="202">
                  <c:v>3387</c:v>
                </c:pt>
                <c:pt idx="203">
                  <c:v>3285</c:v>
                </c:pt>
                <c:pt idx="204">
                  <c:v>3606</c:v>
                </c:pt>
                <c:pt idx="205">
                  <c:v>3840</c:v>
                </c:pt>
                <c:pt idx="206">
                  <c:v>4590</c:v>
                </c:pt>
                <c:pt idx="207">
                  <c:v>4656</c:v>
                </c:pt>
                <c:pt idx="208">
                  <c:v>4390</c:v>
                </c:pt>
                <c:pt idx="209">
                  <c:v>3846</c:v>
                </c:pt>
                <c:pt idx="210">
                  <c:v>4475</c:v>
                </c:pt>
                <c:pt idx="211">
                  <c:v>4302</c:v>
                </c:pt>
                <c:pt idx="212">
                  <c:v>4266</c:v>
                </c:pt>
                <c:pt idx="213">
                  <c:v>4845</c:v>
                </c:pt>
                <c:pt idx="214">
                  <c:v>3574</c:v>
                </c:pt>
                <c:pt idx="215">
                  <c:v>4576</c:v>
                </c:pt>
                <c:pt idx="216">
                  <c:v>4866</c:v>
                </c:pt>
                <c:pt idx="217">
                  <c:v>4294</c:v>
                </c:pt>
                <c:pt idx="218">
                  <c:v>3785</c:v>
                </c:pt>
                <c:pt idx="219">
                  <c:v>4326</c:v>
                </c:pt>
                <c:pt idx="220">
                  <c:v>4602</c:v>
                </c:pt>
                <c:pt idx="221">
                  <c:v>4780</c:v>
                </c:pt>
                <c:pt idx="222">
                  <c:v>4792</c:v>
                </c:pt>
                <c:pt idx="223">
                  <c:v>4905</c:v>
                </c:pt>
                <c:pt idx="224">
                  <c:v>4150</c:v>
                </c:pt>
                <c:pt idx="225">
                  <c:v>3820</c:v>
                </c:pt>
                <c:pt idx="226">
                  <c:v>4338</c:v>
                </c:pt>
                <c:pt idx="227">
                  <c:v>4725</c:v>
                </c:pt>
                <c:pt idx="228">
                  <c:v>4694</c:v>
                </c:pt>
                <c:pt idx="229">
                  <c:v>3805</c:v>
                </c:pt>
                <c:pt idx="230">
                  <c:v>4153</c:v>
                </c:pt>
                <c:pt idx="231">
                  <c:v>5191</c:v>
                </c:pt>
                <c:pt idx="232">
                  <c:v>3873</c:v>
                </c:pt>
                <c:pt idx="233">
                  <c:v>4758</c:v>
                </c:pt>
                <c:pt idx="234">
                  <c:v>5895</c:v>
                </c:pt>
                <c:pt idx="235">
                  <c:v>5130</c:v>
                </c:pt>
                <c:pt idx="236">
                  <c:v>3542</c:v>
                </c:pt>
                <c:pt idx="237">
                  <c:v>4661</c:v>
                </c:pt>
                <c:pt idx="238">
                  <c:v>1115</c:v>
                </c:pt>
                <c:pt idx="239">
                  <c:v>4334</c:v>
                </c:pt>
                <c:pt idx="240">
                  <c:v>4634</c:v>
                </c:pt>
                <c:pt idx="241">
                  <c:v>5204</c:v>
                </c:pt>
                <c:pt idx="242">
                  <c:v>5058</c:v>
                </c:pt>
                <c:pt idx="243">
                  <c:v>5115</c:v>
                </c:pt>
                <c:pt idx="244">
                  <c:v>4727</c:v>
                </c:pt>
                <c:pt idx="245">
                  <c:v>4484</c:v>
                </c:pt>
                <c:pt idx="246">
                  <c:v>4940</c:v>
                </c:pt>
                <c:pt idx="247">
                  <c:v>3351</c:v>
                </c:pt>
                <c:pt idx="248">
                  <c:v>2710</c:v>
                </c:pt>
                <c:pt idx="249">
                  <c:v>1996</c:v>
                </c:pt>
                <c:pt idx="250">
                  <c:v>1842</c:v>
                </c:pt>
                <c:pt idx="251">
                  <c:v>3544</c:v>
                </c:pt>
                <c:pt idx="252">
                  <c:v>5345</c:v>
                </c:pt>
                <c:pt idx="253">
                  <c:v>5046</c:v>
                </c:pt>
                <c:pt idx="254">
                  <c:v>4713</c:v>
                </c:pt>
                <c:pt idx="255">
                  <c:v>4763</c:v>
                </c:pt>
                <c:pt idx="256">
                  <c:v>4785</c:v>
                </c:pt>
                <c:pt idx="257">
                  <c:v>3659</c:v>
                </c:pt>
                <c:pt idx="258">
                  <c:v>4760</c:v>
                </c:pt>
                <c:pt idx="259">
                  <c:v>4511</c:v>
                </c:pt>
                <c:pt idx="260">
                  <c:v>4274</c:v>
                </c:pt>
                <c:pt idx="261">
                  <c:v>4539</c:v>
                </c:pt>
                <c:pt idx="262">
                  <c:v>3641</c:v>
                </c:pt>
                <c:pt idx="263">
                  <c:v>4352</c:v>
                </c:pt>
                <c:pt idx="264">
                  <c:v>4795</c:v>
                </c:pt>
                <c:pt idx="265">
                  <c:v>2395</c:v>
                </c:pt>
                <c:pt idx="266">
                  <c:v>5423</c:v>
                </c:pt>
                <c:pt idx="267">
                  <c:v>5010</c:v>
                </c:pt>
                <c:pt idx="268">
                  <c:v>4630</c:v>
                </c:pt>
                <c:pt idx="269">
                  <c:v>4120</c:v>
                </c:pt>
                <c:pt idx="270">
                  <c:v>3907</c:v>
                </c:pt>
                <c:pt idx="271">
                  <c:v>4839</c:v>
                </c:pt>
                <c:pt idx="272">
                  <c:v>5202</c:v>
                </c:pt>
                <c:pt idx="273">
                  <c:v>2429</c:v>
                </c:pt>
                <c:pt idx="274">
                  <c:v>2918</c:v>
                </c:pt>
                <c:pt idx="275">
                  <c:v>3570</c:v>
                </c:pt>
                <c:pt idx="276">
                  <c:v>4456</c:v>
                </c:pt>
                <c:pt idx="277">
                  <c:v>4826</c:v>
                </c:pt>
                <c:pt idx="278">
                  <c:v>4765</c:v>
                </c:pt>
                <c:pt idx="279">
                  <c:v>4985</c:v>
                </c:pt>
                <c:pt idx="280">
                  <c:v>5409</c:v>
                </c:pt>
                <c:pt idx="281">
                  <c:v>5511</c:v>
                </c:pt>
                <c:pt idx="282">
                  <c:v>5117</c:v>
                </c:pt>
                <c:pt idx="283">
                  <c:v>4563</c:v>
                </c:pt>
                <c:pt idx="284">
                  <c:v>2416</c:v>
                </c:pt>
                <c:pt idx="285">
                  <c:v>2913</c:v>
                </c:pt>
                <c:pt idx="286">
                  <c:v>3644</c:v>
                </c:pt>
                <c:pt idx="287">
                  <c:v>5217</c:v>
                </c:pt>
                <c:pt idx="288">
                  <c:v>5041</c:v>
                </c:pt>
                <c:pt idx="289">
                  <c:v>4570</c:v>
                </c:pt>
                <c:pt idx="290">
                  <c:v>4748</c:v>
                </c:pt>
                <c:pt idx="291">
                  <c:v>2424</c:v>
                </c:pt>
                <c:pt idx="292">
                  <c:v>4195</c:v>
                </c:pt>
                <c:pt idx="293">
                  <c:v>4304</c:v>
                </c:pt>
                <c:pt idx="294">
                  <c:v>4308</c:v>
                </c:pt>
                <c:pt idx="295">
                  <c:v>4381</c:v>
                </c:pt>
                <c:pt idx="296">
                  <c:v>4187</c:v>
                </c:pt>
                <c:pt idx="297">
                  <c:v>4687</c:v>
                </c:pt>
                <c:pt idx="298">
                  <c:v>3894</c:v>
                </c:pt>
                <c:pt idx="299">
                  <c:v>2659</c:v>
                </c:pt>
                <c:pt idx="300">
                  <c:v>3747</c:v>
                </c:pt>
                <c:pt idx="301">
                  <c:v>627</c:v>
                </c:pt>
                <c:pt idx="302">
                  <c:v>3331</c:v>
                </c:pt>
                <c:pt idx="303">
                  <c:v>3669</c:v>
                </c:pt>
                <c:pt idx="304">
                  <c:v>4068</c:v>
                </c:pt>
                <c:pt idx="305">
                  <c:v>4186</c:v>
                </c:pt>
                <c:pt idx="306">
                  <c:v>3974</c:v>
                </c:pt>
                <c:pt idx="307">
                  <c:v>4046</c:v>
                </c:pt>
                <c:pt idx="308">
                  <c:v>3926</c:v>
                </c:pt>
                <c:pt idx="309">
                  <c:v>3649</c:v>
                </c:pt>
                <c:pt idx="310">
                  <c:v>4035</c:v>
                </c:pt>
                <c:pt idx="311">
                  <c:v>4205</c:v>
                </c:pt>
                <c:pt idx="312">
                  <c:v>4109</c:v>
                </c:pt>
                <c:pt idx="313">
                  <c:v>2933</c:v>
                </c:pt>
                <c:pt idx="314">
                  <c:v>3368</c:v>
                </c:pt>
                <c:pt idx="315">
                  <c:v>4067</c:v>
                </c:pt>
                <c:pt idx="316">
                  <c:v>3717</c:v>
                </c:pt>
                <c:pt idx="317">
                  <c:v>4486</c:v>
                </c:pt>
                <c:pt idx="318">
                  <c:v>4195</c:v>
                </c:pt>
                <c:pt idx="319">
                  <c:v>1817</c:v>
                </c:pt>
                <c:pt idx="320">
                  <c:v>3053</c:v>
                </c:pt>
                <c:pt idx="321">
                  <c:v>3392</c:v>
                </c:pt>
                <c:pt idx="322">
                  <c:v>3663</c:v>
                </c:pt>
                <c:pt idx="323">
                  <c:v>3520</c:v>
                </c:pt>
                <c:pt idx="324">
                  <c:v>2765</c:v>
                </c:pt>
                <c:pt idx="325">
                  <c:v>1607</c:v>
                </c:pt>
                <c:pt idx="326">
                  <c:v>2566</c:v>
                </c:pt>
                <c:pt idx="327">
                  <c:v>1495</c:v>
                </c:pt>
                <c:pt idx="328">
                  <c:v>2792</c:v>
                </c:pt>
                <c:pt idx="329">
                  <c:v>3068</c:v>
                </c:pt>
                <c:pt idx="330">
                  <c:v>3071</c:v>
                </c:pt>
                <c:pt idx="331">
                  <c:v>3867</c:v>
                </c:pt>
                <c:pt idx="332">
                  <c:v>2914</c:v>
                </c:pt>
                <c:pt idx="333">
                  <c:v>3613</c:v>
                </c:pt>
                <c:pt idx="334">
                  <c:v>3727</c:v>
                </c:pt>
                <c:pt idx="335">
                  <c:v>3940</c:v>
                </c:pt>
                <c:pt idx="336">
                  <c:v>3614</c:v>
                </c:pt>
                <c:pt idx="337">
                  <c:v>3485</c:v>
                </c:pt>
                <c:pt idx="338">
                  <c:v>3811</c:v>
                </c:pt>
                <c:pt idx="339">
                  <c:v>2594</c:v>
                </c:pt>
                <c:pt idx="340">
                  <c:v>705</c:v>
                </c:pt>
                <c:pt idx="341">
                  <c:v>3322</c:v>
                </c:pt>
                <c:pt idx="342">
                  <c:v>3620</c:v>
                </c:pt>
                <c:pt idx="343">
                  <c:v>3190</c:v>
                </c:pt>
                <c:pt idx="344">
                  <c:v>2743</c:v>
                </c:pt>
                <c:pt idx="345">
                  <c:v>3310</c:v>
                </c:pt>
                <c:pt idx="346">
                  <c:v>3523</c:v>
                </c:pt>
                <c:pt idx="347">
                  <c:v>3740</c:v>
                </c:pt>
                <c:pt idx="348">
                  <c:v>3709</c:v>
                </c:pt>
                <c:pt idx="349">
                  <c:v>3577</c:v>
                </c:pt>
                <c:pt idx="350">
                  <c:v>2739</c:v>
                </c:pt>
                <c:pt idx="351">
                  <c:v>2431</c:v>
                </c:pt>
                <c:pt idx="352">
                  <c:v>3403</c:v>
                </c:pt>
                <c:pt idx="353">
                  <c:v>3750</c:v>
                </c:pt>
                <c:pt idx="354">
                  <c:v>2660</c:v>
                </c:pt>
                <c:pt idx="355">
                  <c:v>3068</c:v>
                </c:pt>
                <c:pt idx="356">
                  <c:v>2209</c:v>
                </c:pt>
                <c:pt idx="357">
                  <c:v>1011</c:v>
                </c:pt>
                <c:pt idx="358">
                  <c:v>754</c:v>
                </c:pt>
                <c:pt idx="359">
                  <c:v>1317</c:v>
                </c:pt>
                <c:pt idx="360">
                  <c:v>1162</c:v>
                </c:pt>
                <c:pt idx="361">
                  <c:v>2302</c:v>
                </c:pt>
                <c:pt idx="362">
                  <c:v>2423</c:v>
                </c:pt>
                <c:pt idx="363">
                  <c:v>2999</c:v>
                </c:pt>
                <c:pt idx="364">
                  <c:v>2485</c:v>
                </c:pt>
                <c:pt idx="365">
                  <c:v>2294</c:v>
                </c:pt>
                <c:pt idx="366">
                  <c:v>1951</c:v>
                </c:pt>
                <c:pt idx="367">
                  <c:v>2236</c:v>
                </c:pt>
                <c:pt idx="368">
                  <c:v>2368</c:v>
                </c:pt>
                <c:pt idx="369">
                  <c:v>3272</c:v>
                </c:pt>
                <c:pt idx="370">
                  <c:v>4098</c:v>
                </c:pt>
                <c:pt idx="371">
                  <c:v>4521</c:v>
                </c:pt>
                <c:pt idx="372">
                  <c:v>3425</c:v>
                </c:pt>
                <c:pt idx="373">
                  <c:v>2376</c:v>
                </c:pt>
                <c:pt idx="374">
                  <c:v>3598</c:v>
                </c:pt>
                <c:pt idx="375">
                  <c:v>2177</c:v>
                </c:pt>
                <c:pt idx="376">
                  <c:v>4097</c:v>
                </c:pt>
                <c:pt idx="377">
                  <c:v>3214</c:v>
                </c:pt>
                <c:pt idx="378">
                  <c:v>2493</c:v>
                </c:pt>
                <c:pt idx="379">
                  <c:v>2311</c:v>
                </c:pt>
                <c:pt idx="380">
                  <c:v>2298</c:v>
                </c:pt>
                <c:pt idx="381">
                  <c:v>2935</c:v>
                </c:pt>
                <c:pt idx="382">
                  <c:v>3376</c:v>
                </c:pt>
                <c:pt idx="383">
                  <c:v>3292</c:v>
                </c:pt>
                <c:pt idx="384">
                  <c:v>3163</c:v>
                </c:pt>
                <c:pt idx="385">
                  <c:v>1301</c:v>
                </c:pt>
                <c:pt idx="386">
                  <c:v>1977</c:v>
                </c:pt>
                <c:pt idx="387">
                  <c:v>2432</c:v>
                </c:pt>
                <c:pt idx="388">
                  <c:v>4339</c:v>
                </c:pt>
                <c:pt idx="389">
                  <c:v>4270</c:v>
                </c:pt>
                <c:pt idx="390">
                  <c:v>4075</c:v>
                </c:pt>
                <c:pt idx="391">
                  <c:v>3456</c:v>
                </c:pt>
                <c:pt idx="392">
                  <c:v>4023</c:v>
                </c:pt>
                <c:pt idx="393">
                  <c:v>3243</c:v>
                </c:pt>
                <c:pt idx="394">
                  <c:v>3624</c:v>
                </c:pt>
                <c:pt idx="395">
                  <c:v>4509</c:v>
                </c:pt>
                <c:pt idx="396">
                  <c:v>4579</c:v>
                </c:pt>
                <c:pt idx="397">
                  <c:v>3761</c:v>
                </c:pt>
                <c:pt idx="398">
                  <c:v>4151</c:v>
                </c:pt>
                <c:pt idx="399">
                  <c:v>2832</c:v>
                </c:pt>
                <c:pt idx="400">
                  <c:v>2947</c:v>
                </c:pt>
                <c:pt idx="401">
                  <c:v>3784</c:v>
                </c:pt>
                <c:pt idx="402">
                  <c:v>4375</c:v>
                </c:pt>
                <c:pt idx="403">
                  <c:v>2802</c:v>
                </c:pt>
                <c:pt idx="404">
                  <c:v>3830</c:v>
                </c:pt>
                <c:pt idx="405">
                  <c:v>3831</c:v>
                </c:pt>
                <c:pt idx="406">
                  <c:v>2169</c:v>
                </c:pt>
                <c:pt idx="407">
                  <c:v>1529</c:v>
                </c:pt>
                <c:pt idx="408">
                  <c:v>3422</c:v>
                </c:pt>
                <c:pt idx="409">
                  <c:v>3922</c:v>
                </c:pt>
                <c:pt idx="410">
                  <c:v>4169</c:v>
                </c:pt>
                <c:pt idx="411">
                  <c:v>3005</c:v>
                </c:pt>
                <c:pt idx="412">
                  <c:v>4154</c:v>
                </c:pt>
                <c:pt idx="413">
                  <c:v>4318</c:v>
                </c:pt>
                <c:pt idx="414">
                  <c:v>2689</c:v>
                </c:pt>
                <c:pt idx="415">
                  <c:v>3129</c:v>
                </c:pt>
                <c:pt idx="416">
                  <c:v>3777</c:v>
                </c:pt>
                <c:pt idx="417">
                  <c:v>4773</c:v>
                </c:pt>
                <c:pt idx="418">
                  <c:v>5062</c:v>
                </c:pt>
                <c:pt idx="419">
                  <c:v>3487</c:v>
                </c:pt>
                <c:pt idx="420">
                  <c:v>2732</c:v>
                </c:pt>
                <c:pt idx="421">
                  <c:v>3389</c:v>
                </c:pt>
                <c:pt idx="422">
                  <c:v>4322</c:v>
                </c:pt>
                <c:pt idx="423">
                  <c:v>4363</c:v>
                </c:pt>
                <c:pt idx="424">
                  <c:v>1834</c:v>
                </c:pt>
                <c:pt idx="425">
                  <c:v>4990</c:v>
                </c:pt>
                <c:pt idx="426">
                  <c:v>3194</c:v>
                </c:pt>
                <c:pt idx="427">
                  <c:v>4066</c:v>
                </c:pt>
                <c:pt idx="428">
                  <c:v>3423</c:v>
                </c:pt>
                <c:pt idx="429">
                  <c:v>3333</c:v>
                </c:pt>
                <c:pt idx="430">
                  <c:v>3956</c:v>
                </c:pt>
                <c:pt idx="431">
                  <c:v>4916</c:v>
                </c:pt>
                <c:pt idx="432">
                  <c:v>5382</c:v>
                </c:pt>
                <c:pt idx="433">
                  <c:v>4569</c:v>
                </c:pt>
                <c:pt idx="434">
                  <c:v>4118</c:v>
                </c:pt>
                <c:pt idx="435">
                  <c:v>4911</c:v>
                </c:pt>
                <c:pt idx="436">
                  <c:v>5298</c:v>
                </c:pt>
                <c:pt idx="437">
                  <c:v>5847</c:v>
                </c:pt>
                <c:pt idx="438">
                  <c:v>6312</c:v>
                </c:pt>
                <c:pt idx="439">
                  <c:v>6192</c:v>
                </c:pt>
                <c:pt idx="440">
                  <c:v>4378</c:v>
                </c:pt>
                <c:pt idx="441">
                  <c:v>7836</c:v>
                </c:pt>
                <c:pt idx="442">
                  <c:v>5892</c:v>
                </c:pt>
                <c:pt idx="443">
                  <c:v>6153</c:v>
                </c:pt>
                <c:pt idx="444">
                  <c:v>6093</c:v>
                </c:pt>
                <c:pt idx="445">
                  <c:v>6230</c:v>
                </c:pt>
                <c:pt idx="446">
                  <c:v>6871</c:v>
                </c:pt>
                <c:pt idx="447">
                  <c:v>8362</c:v>
                </c:pt>
                <c:pt idx="448">
                  <c:v>3372</c:v>
                </c:pt>
                <c:pt idx="449">
                  <c:v>4996</c:v>
                </c:pt>
                <c:pt idx="450">
                  <c:v>5558</c:v>
                </c:pt>
                <c:pt idx="451">
                  <c:v>5102</c:v>
                </c:pt>
                <c:pt idx="452">
                  <c:v>5698</c:v>
                </c:pt>
                <c:pt idx="453">
                  <c:v>6133</c:v>
                </c:pt>
                <c:pt idx="454">
                  <c:v>5459</c:v>
                </c:pt>
                <c:pt idx="455">
                  <c:v>6235</c:v>
                </c:pt>
                <c:pt idx="456">
                  <c:v>6041</c:v>
                </c:pt>
                <c:pt idx="457">
                  <c:v>5936</c:v>
                </c:pt>
                <c:pt idx="458">
                  <c:v>6772</c:v>
                </c:pt>
                <c:pt idx="459">
                  <c:v>6436</c:v>
                </c:pt>
                <c:pt idx="460">
                  <c:v>6457</c:v>
                </c:pt>
                <c:pt idx="461">
                  <c:v>6460</c:v>
                </c:pt>
                <c:pt idx="462">
                  <c:v>6857</c:v>
                </c:pt>
                <c:pt idx="463">
                  <c:v>5169</c:v>
                </c:pt>
                <c:pt idx="464">
                  <c:v>5585</c:v>
                </c:pt>
                <c:pt idx="465">
                  <c:v>5918</c:v>
                </c:pt>
                <c:pt idx="466">
                  <c:v>4862</c:v>
                </c:pt>
                <c:pt idx="467">
                  <c:v>5409</c:v>
                </c:pt>
                <c:pt idx="468">
                  <c:v>6398</c:v>
                </c:pt>
                <c:pt idx="469">
                  <c:v>7460</c:v>
                </c:pt>
                <c:pt idx="470">
                  <c:v>7132</c:v>
                </c:pt>
                <c:pt idx="471">
                  <c:v>6370</c:v>
                </c:pt>
                <c:pt idx="472">
                  <c:v>6691</c:v>
                </c:pt>
                <c:pt idx="473">
                  <c:v>4367</c:v>
                </c:pt>
                <c:pt idx="474">
                  <c:v>6565</c:v>
                </c:pt>
                <c:pt idx="475">
                  <c:v>7290</c:v>
                </c:pt>
                <c:pt idx="476">
                  <c:v>6624</c:v>
                </c:pt>
                <c:pt idx="477">
                  <c:v>1027</c:v>
                </c:pt>
                <c:pt idx="478">
                  <c:v>3214</c:v>
                </c:pt>
                <c:pt idx="479">
                  <c:v>5633</c:v>
                </c:pt>
                <c:pt idx="480">
                  <c:v>6196</c:v>
                </c:pt>
                <c:pt idx="481">
                  <c:v>5026</c:v>
                </c:pt>
                <c:pt idx="482">
                  <c:v>6233</c:v>
                </c:pt>
                <c:pt idx="483">
                  <c:v>4220</c:v>
                </c:pt>
                <c:pt idx="484">
                  <c:v>6304</c:v>
                </c:pt>
                <c:pt idx="485">
                  <c:v>5572</c:v>
                </c:pt>
                <c:pt idx="486">
                  <c:v>5740</c:v>
                </c:pt>
                <c:pt idx="487">
                  <c:v>6169</c:v>
                </c:pt>
                <c:pt idx="488">
                  <c:v>6421</c:v>
                </c:pt>
                <c:pt idx="489">
                  <c:v>6296</c:v>
                </c:pt>
                <c:pt idx="490">
                  <c:v>6883</c:v>
                </c:pt>
                <c:pt idx="491">
                  <c:v>6359</c:v>
                </c:pt>
                <c:pt idx="492">
                  <c:v>6273</c:v>
                </c:pt>
                <c:pt idx="493">
                  <c:v>5728</c:v>
                </c:pt>
                <c:pt idx="494">
                  <c:v>4717</c:v>
                </c:pt>
                <c:pt idx="495">
                  <c:v>6572</c:v>
                </c:pt>
                <c:pt idx="496">
                  <c:v>7030</c:v>
                </c:pt>
                <c:pt idx="497">
                  <c:v>7429</c:v>
                </c:pt>
                <c:pt idx="498">
                  <c:v>6118</c:v>
                </c:pt>
                <c:pt idx="499">
                  <c:v>2843</c:v>
                </c:pt>
                <c:pt idx="500">
                  <c:v>5115</c:v>
                </c:pt>
                <c:pt idx="501">
                  <c:v>7424</c:v>
                </c:pt>
                <c:pt idx="502">
                  <c:v>7384</c:v>
                </c:pt>
                <c:pt idx="503">
                  <c:v>7639</c:v>
                </c:pt>
                <c:pt idx="504">
                  <c:v>8294</c:v>
                </c:pt>
                <c:pt idx="505">
                  <c:v>7129</c:v>
                </c:pt>
                <c:pt idx="506">
                  <c:v>4359</c:v>
                </c:pt>
                <c:pt idx="507">
                  <c:v>6073</c:v>
                </c:pt>
                <c:pt idx="508">
                  <c:v>5260</c:v>
                </c:pt>
                <c:pt idx="509">
                  <c:v>6770</c:v>
                </c:pt>
                <c:pt idx="510">
                  <c:v>6734</c:v>
                </c:pt>
                <c:pt idx="511">
                  <c:v>6536</c:v>
                </c:pt>
                <c:pt idx="512">
                  <c:v>6591</c:v>
                </c:pt>
                <c:pt idx="513">
                  <c:v>6043</c:v>
                </c:pt>
                <c:pt idx="514">
                  <c:v>5743</c:v>
                </c:pt>
                <c:pt idx="515">
                  <c:v>6855</c:v>
                </c:pt>
                <c:pt idx="516">
                  <c:v>7338</c:v>
                </c:pt>
                <c:pt idx="517">
                  <c:v>4127</c:v>
                </c:pt>
                <c:pt idx="518">
                  <c:v>8120</c:v>
                </c:pt>
                <c:pt idx="519">
                  <c:v>7641</c:v>
                </c:pt>
                <c:pt idx="520">
                  <c:v>6998</c:v>
                </c:pt>
                <c:pt idx="521">
                  <c:v>7001</c:v>
                </c:pt>
                <c:pt idx="522">
                  <c:v>7055</c:v>
                </c:pt>
                <c:pt idx="523">
                  <c:v>7494</c:v>
                </c:pt>
                <c:pt idx="524">
                  <c:v>7736</c:v>
                </c:pt>
                <c:pt idx="525">
                  <c:v>7498</c:v>
                </c:pt>
                <c:pt idx="526">
                  <c:v>6598</c:v>
                </c:pt>
                <c:pt idx="527">
                  <c:v>6664</c:v>
                </c:pt>
                <c:pt idx="528">
                  <c:v>4972</c:v>
                </c:pt>
                <c:pt idx="529">
                  <c:v>7421</c:v>
                </c:pt>
                <c:pt idx="530">
                  <c:v>7363</c:v>
                </c:pt>
                <c:pt idx="531">
                  <c:v>7665</c:v>
                </c:pt>
                <c:pt idx="532">
                  <c:v>7702</c:v>
                </c:pt>
                <c:pt idx="533">
                  <c:v>6978</c:v>
                </c:pt>
                <c:pt idx="534">
                  <c:v>5099</c:v>
                </c:pt>
                <c:pt idx="535">
                  <c:v>6825</c:v>
                </c:pt>
                <c:pt idx="536">
                  <c:v>6211</c:v>
                </c:pt>
                <c:pt idx="537">
                  <c:v>5905</c:v>
                </c:pt>
                <c:pt idx="538">
                  <c:v>5823</c:v>
                </c:pt>
                <c:pt idx="539">
                  <c:v>7458</c:v>
                </c:pt>
                <c:pt idx="540">
                  <c:v>6891</c:v>
                </c:pt>
                <c:pt idx="541">
                  <c:v>6779</c:v>
                </c:pt>
                <c:pt idx="542">
                  <c:v>7442</c:v>
                </c:pt>
                <c:pt idx="543">
                  <c:v>7335</c:v>
                </c:pt>
                <c:pt idx="544">
                  <c:v>6879</c:v>
                </c:pt>
                <c:pt idx="545">
                  <c:v>5463</c:v>
                </c:pt>
                <c:pt idx="546">
                  <c:v>5687</c:v>
                </c:pt>
                <c:pt idx="547">
                  <c:v>5531</c:v>
                </c:pt>
                <c:pt idx="548">
                  <c:v>6227</c:v>
                </c:pt>
                <c:pt idx="549">
                  <c:v>6660</c:v>
                </c:pt>
                <c:pt idx="550">
                  <c:v>7403</c:v>
                </c:pt>
                <c:pt idx="551">
                  <c:v>6241</c:v>
                </c:pt>
                <c:pt idx="552">
                  <c:v>6207</c:v>
                </c:pt>
                <c:pt idx="553">
                  <c:v>4840</c:v>
                </c:pt>
                <c:pt idx="554">
                  <c:v>4672</c:v>
                </c:pt>
                <c:pt idx="555">
                  <c:v>6569</c:v>
                </c:pt>
                <c:pt idx="556">
                  <c:v>6290</c:v>
                </c:pt>
                <c:pt idx="557">
                  <c:v>7264</c:v>
                </c:pt>
                <c:pt idx="558">
                  <c:v>7446</c:v>
                </c:pt>
                <c:pt idx="559">
                  <c:v>7499</c:v>
                </c:pt>
                <c:pt idx="560">
                  <c:v>6969</c:v>
                </c:pt>
                <c:pt idx="561">
                  <c:v>6031</c:v>
                </c:pt>
                <c:pt idx="562">
                  <c:v>6830</c:v>
                </c:pt>
                <c:pt idx="563">
                  <c:v>6786</c:v>
                </c:pt>
                <c:pt idx="564">
                  <c:v>5713</c:v>
                </c:pt>
                <c:pt idx="565">
                  <c:v>6591</c:v>
                </c:pt>
                <c:pt idx="566">
                  <c:v>5870</c:v>
                </c:pt>
                <c:pt idx="567">
                  <c:v>4459</c:v>
                </c:pt>
                <c:pt idx="568">
                  <c:v>7410</c:v>
                </c:pt>
                <c:pt idx="569">
                  <c:v>6966</c:v>
                </c:pt>
                <c:pt idx="570">
                  <c:v>7592</c:v>
                </c:pt>
                <c:pt idx="571">
                  <c:v>8173</c:v>
                </c:pt>
                <c:pt idx="572">
                  <c:v>6861</c:v>
                </c:pt>
                <c:pt idx="573">
                  <c:v>6904</c:v>
                </c:pt>
                <c:pt idx="574">
                  <c:v>6685</c:v>
                </c:pt>
                <c:pt idx="575">
                  <c:v>6597</c:v>
                </c:pt>
                <c:pt idx="576">
                  <c:v>7105</c:v>
                </c:pt>
                <c:pt idx="577">
                  <c:v>7216</c:v>
                </c:pt>
                <c:pt idx="578">
                  <c:v>7580</c:v>
                </c:pt>
                <c:pt idx="579">
                  <c:v>7261</c:v>
                </c:pt>
                <c:pt idx="580">
                  <c:v>7175</c:v>
                </c:pt>
                <c:pt idx="581">
                  <c:v>6824</c:v>
                </c:pt>
                <c:pt idx="582">
                  <c:v>5464</c:v>
                </c:pt>
                <c:pt idx="583">
                  <c:v>7013</c:v>
                </c:pt>
                <c:pt idx="584">
                  <c:v>7273</c:v>
                </c:pt>
                <c:pt idx="585">
                  <c:v>7534</c:v>
                </c:pt>
                <c:pt idx="586">
                  <c:v>7286</c:v>
                </c:pt>
                <c:pt idx="587">
                  <c:v>5786</c:v>
                </c:pt>
                <c:pt idx="588">
                  <c:v>6299</c:v>
                </c:pt>
                <c:pt idx="589">
                  <c:v>6544</c:v>
                </c:pt>
                <c:pt idx="590">
                  <c:v>6883</c:v>
                </c:pt>
                <c:pt idx="591">
                  <c:v>6784</c:v>
                </c:pt>
                <c:pt idx="592">
                  <c:v>7347</c:v>
                </c:pt>
                <c:pt idx="593">
                  <c:v>7605</c:v>
                </c:pt>
                <c:pt idx="594">
                  <c:v>7148</c:v>
                </c:pt>
                <c:pt idx="595">
                  <c:v>7865</c:v>
                </c:pt>
                <c:pt idx="596">
                  <c:v>4549</c:v>
                </c:pt>
                <c:pt idx="597">
                  <c:v>6530</c:v>
                </c:pt>
                <c:pt idx="598">
                  <c:v>7006</c:v>
                </c:pt>
                <c:pt idx="599">
                  <c:v>7375</c:v>
                </c:pt>
                <c:pt idx="600">
                  <c:v>7765</c:v>
                </c:pt>
                <c:pt idx="601">
                  <c:v>7582</c:v>
                </c:pt>
                <c:pt idx="602">
                  <c:v>6053</c:v>
                </c:pt>
                <c:pt idx="603">
                  <c:v>5255</c:v>
                </c:pt>
                <c:pt idx="604">
                  <c:v>6917</c:v>
                </c:pt>
                <c:pt idx="605">
                  <c:v>7040</c:v>
                </c:pt>
                <c:pt idx="606">
                  <c:v>7697</c:v>
                </c:pt>
                <c:pt idx="607">
                  <c:v>7713</c:v>
                </c:pt>
                <c:pt idx="608">
                  <c:v>7350</c:v>
                </c:pt>
                <c:pt idx="609">
                  <c:v>6140</c:v>
                </c:pt>
                <c:pt idx="610">
                  <c:v>5810</c:v>
                </c:pt>
                <c:pt idx="611">
                  <c:v>6034</c:v>
                </c:pt>
                <c:pt idx="612">
                  <c:v>6864</c:v>
                </c:pt>
                <c:pt idx="613">
                  <c:v>7112</c:v>
                </c:pt>
                <c:pt idx="614">
                  <c:v>6203</c:v>
                </c:pt>
                <c:pt idx="615">
                  <c:v>7504</c:v>
                </c:pt>
                <c:pt idx="616">
                  <c:v>5976</c:v>
                </c:pt>
                <c:pt idx="617">
                  <c:v>8227</c:v>
                </c:pt>
                <c:pt idx="618">
                  <c:v>7525</c:v>
                </c:pt>
                <c:pt idx="619">
                  <c:v>7767</c:v>
                </c:pt>
                <c:pt idx="620">
                  <c:v>7870</c:v>
                </c:pt>
                <c:pt idx="621">
                  <c:v>7804</c:v>
                </c:pt>
                <c:pt idx="622">
                  <c:v>8009</c:v>
                </c:pt>
                <c:pt idx="623">
                  <c:v>8714</c:v>
                </c:pt>
                <c:pt idx="624">
                  <c:v>7333</c:v>
                </c:pt>
                <c:pt idx="625">
                  <c:v>6869</c:v>
                </c:pt>
                <c:pt idx="626">
                  <c:v>4073</c:v>
                </c:pt>
                <c:pt idx="627">
                  <c:v>7591</c:v>
                </c:pt>
                <c:pt idx="628">
                  <c:v>7720</c:v>
                </c:pt>
                <c:pt idx="629">
                  <c:v>8167</c:v>
                </c:pt>
                <c:pt idx="630">
                  <c:v>8395</c:v>
                </c:pt>
                <c:pt idx="631">
                  <c:v>7907</c:v>
                </c:pt>
                <c:pt idx="632">
                  <c:v>7436</c:v>
                </c:pt>
                <c:pt idx="633">
                  <c:v>7538</c:v>
                </c:pt>
                <c:pt idx="634">
                  <c:v>7733</c:v>
                </c:pt>
                <c:pt idx="635">
                  <c:v>7393</c:v>
                </c:pt>
                <c:pt idx="636">
                  <c:v>7415</c:v>
                </c:pt>
                <c:pt idx="637">
                  <c:v>8555</c:v>
                </c:pt>
                <c:pt idx="638">
                  <c:v>6889</c:v>
                </c:pt>
                <c:pt idx="639">
                  <c:v>6778</c:v>
                </c:pt>
                <c:pt idx="640">
                  <c:v>4639</c:v>
                </c:pt>
                <c:pt idx="641">
                  <c:v>7572</c:v>
                </c:pt>
                <c:pt idx="642">
                  <c:v>7328</c:v>
                </c:pt>
                <c:pt idx="643">
                  <c:v>8156</c:v>
                </c:pt>
                <c:pt idx="644">
                  <c:v>7965</c:v>
                </c:pt>
                <c:pt idx="645">
                  <c:v>3510</c:v>
                </c:pt>
                <c:pt idx="646">
                  <c:v>5478</c:v>
                </c:pt>
                <c:pt idx="647">
                  <c:v>6392</c:v>
                </c:pt>
                <c:pt idx="648">
                  <c:v>7691</c:v>
                </c:pt>
                <c:pt idx="649">
                  <c:v>7570</c:v>
                </c:pt>
                <c:pt idx="650">
                  <c:v>7282</c:v>
                </c:pt>
                <c:pt idx="651">
                  <c:v>7109</c:v>
                </c:pt>
                <c:pt idx="652">
                  <c:v>6639</c:v>
                </c:pt>
                <c:pt idx="653">
                  <c:v>5875</c:v>
                </c:pt>
                <c:pt idx="654">
                  <c:v>7534</c:v>
                </c:pt>
                <c:pt idx="655">
                  <c:v>7461</c:v>
                </c:pt>
                <c:pt idx="656">
                  <c:v>7509</c:v>
                </c:pt>
                <c:pt idx="657">
                  <c:v>5424</c:v>
                </c:pt>
                <c:pt idx="658">
                  <c:v>8090</c:v>
                </c:pt>
                <c:pt idx="659">
                  <c:v>6824</c:v>
                </c:pt>
                <c:pt idx="660">
                  <c:v>7058</c:v>
                </c:pt>
                <c:pt idx="661">
                  <c:v>7466</c:v>
                </c:pt>
                <c:pt idx="662">
                  <c:v>7693</c:v>
                </c:pt>
                <c:pt idx="663">
                  <c:v>7359</c:v>
                </c:pt>
                <c:pt idx="664">
                  <c:v>7444</c:v>
                </c:pt>
                <c:pt idx="665">
                  <c:v>7852</c:v>
                </c:pt>
                <c:pt idx="666">
                  <c:v>4459</c:v>
                </c:pt>
                <c:pt idx="667">
                  <c:v>22</c:v>
                </c:pt>
                <c:pt idx="668">
                  <c:v>1096</c:v>
                </c:pt>
                <c:pt idx="669">
                  <c:v>5566</c:v>
                </c:pt>
                <c:pt idx="670">
                  <c:v>5986</c:v>
                </c:pt>
                <c:pt idx="671">
                  <c:v>5847</c:v>
                </c:pt>
                <c:pt idx="672">
                  <c:v>5138</c:v>
                </c:pt>
                <c:pt idx="673">
                  <c:v>5107</c:v>
                </c:pt>
                <c:pt idx="674">
                  <c:v>5259</c:v>
                </c:pt>
                <c:pt idx="675">
                  <c:v>5686</c:v>
                </c:pt>
                <c:pt idx="676">
                  <c:v>5035</c:v>
                </c:pt>
                <c:pt idx="677">
                  <c:v>5315</c:v>
                </c:pt>
                <c:pt idx="678">
                  <c:v>5992</c:v>
                </c:pt>
                <c:pt idx="679">
                  <c:v>6536</c:v>
                </c:pt>
                <c:pt idx="680">
                  <c:v>6852</c:v>
                </c:pt>
                <c:pt idx="681">
                  <c:v>6269</c:v>
                </c:pt>
                <c:pt idx="682">
                  <c:v>4094</c:v>
                </c:pt>
                <c:pt idx="683">
                  <c:v>5495</c:v>
                </c:pt>
                <c:pt idx="684">
                  <c:v>5445</c:v>
                </c:pt>
                <c:pt idx="685">
                  <c:v>5698</c:v>
                </c:pt>
                <c:pt idx="686">
                  <c:v>5629</c:v>
                </c:pt>
                <c:pt idx="687">
                  <c:v>4669</c:v>
                </c:pt>
                <c:pt idx="688">
                  <c:v>5499</c:v>
                </c:pt>
                <c:pt idx="689">
                  <c:v>5634</c:v>
                </c:pt>
                <c:pt idx="690">
                  <c:v>5146</c:v>
                </c:pt>
                <c:pt idx="691">
                  <c:v>2425</c:v>
                </c:pt>
                <c:pt idx="692">
                  <c:v>3910</c:v>
                </c:pt>
                <c:pt idx="693">
                  <c:v>2277</c:v>
                </c:pt>
                <c:pt idx="694">
                  <c:v>2424</c:v>
                </c:pt>
                <c:pt idx="695">
                  <c:v>5087</c:v>
                </c:pt>
                <c:pt idx="696">
                  <c:v>3959</c:v>
                </c:pt>
                <c:pt idx="697">
                  <c:v>5260</c:v>
                </c:pt>
                <c:pt idx="698">
                  <c:v>5323</c:v>
                </c:pt>
                <c:pt idx="699">
                  <c:v>5668</c:v>
                </c:pt>
                <c:pt idx="700">
                  <c:v>5191</c:v>
                </c:pt>
                <c:pt idx="701">
                  <c:v>4649</c:v>
                </c:pt>
                <c:pt idx="702">
                  <c:v>6234</c:v>
                </c:pt>
                <c:pt idx="703">
                  <c:v>6606</c:v>
                </c:pt>
                <c:pt idx="704">
                  <c:v>5729</c:v>
                </c:pt>
                <c:pt idx="705">
                  <c:v>5375</c:v>
                </c:pt>
                <c:pt idx="706">
                  <c:v>5008</c:v>
                </c:pt>
                <c:pt idx="707">
                  <c:v>5582</c:v>
                </c:pt>
                <c:pt idx="708">
                  <c:v>3228</c:v>
                </c:pt>
                <c:pt idx="709">
                  <c:v>5170</c:v>
                </c:pt>
                <c:pt idx="710">
                  <c:v>5501</c:v>
                </c:pt>
                <c:pt idx="711">
                  <c:v>5319</c:v>
                </c:pt>
                <c:pt idx="712">
                  <c:v>5532</c:v>
                </c:pt>
                <c:pt idx="713">
                  <c:v>5611</c:v>
                </c:pt>
                <c:pt idx="714">
                  <c:v>5047</c:v>
                </c:pt>
                <c:pt idx="715">
                  <c:v>3786</c:v>
                </c:pt>
                <c:pt idx="716">
                  <c:v>4585</c:v>
                </c:pt>
                <c:pt idx="717">
                  <c:v>5557</c:v>
                </c:pt>
                <c:pt idx="718">
                  <c:v>5267</c:v>
                </c:pt>
                <c:pt idx="719">
                  <c:v>4128</c:v>
                </c:pt>
                <c:pt idx="720">
                  <c:v>3623</c:v>
                </c:pt>
                <c:pt idx="721">
                  <c:v>1749</c:v>
                </c:pt>
                <c:pt idx="722">
                  <c:v>1787</c:v>
                </c:pt>
                <c:pt idx="723">
                  <c:v>920</c:v>
                </c:pt>
                <c:pt idx="724">
                  <c:v>1013</c:v>
                </c:pt>
                <c:pt idx="725">
                  <c:v>441</c:v>
                </c:pt>
                <c:pt idx="726">
                  <c:v>2114</c:v>
                </c:pt>
                <c:pt idx="727">
                  <c:v>3095</c:v>
                </c:pt>
                <c:pt idx="728">
                  <c:v>1341</c:v>
                </c:pt>
                <c:pt idx="729">
                  <c:v>1796</c:v>
                </c:pt>
                <c:pt idx="730">
                  <c:v>2729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B0-A54B-BA87-AEC4DDA53A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4422911"/>
        <c:axId val="833669663"/>
      </c:lineChart>
      <c:dateAx>
        <c:axId val="914422911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669663"/>
        <c:crosses val="autoZero"/>
        <c:auto val="1"/>
        <c:lblOffset val="100"/>
        <c:baseTimeUnit val="days"/>
      </c:dateAx>
      <c:valAx>
        <c:axId val="833669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4422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90022-5802-6149-82BB-0EA5F4B63445}" type="datetimeFigureOut">
              <a:rPr lang="en-US" smtClean="0"/>
              <a:t>5/27/22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AA749-EBAC-EB4A-9796-D28EF7BB8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2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0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2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CDB30D-C3B2-0E90-1BFB-2FCA2B6D69BA}"/>
              </a:ext>
            </a:extLst>
          </p:cNvPr>
          <p:cNvSpPr>
            <a:spLocks noChangeAspect="1"/>
          </p:cNvSpPr>
          <p:nvPr userDrawn="1"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6F0AA9E-C848-FDFA-4AD1-A4247EAA8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4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5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0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4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9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2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4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6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522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1BA2DB-01AE-3E45-A801-90828AD1AB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Exploring Data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999096F-9F90-944E-A4EC-FD590817CB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ST101 – Dr. Aric </a:t>
            </a:r>
            <a:r>
              <a:rPr lang="en-US" dirty="0" err="1"/>
              <a:t>LaBarr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24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1CB2-A1B2-1B65-B086-C348DB68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Qualitative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A0179-7889-0A44-6001-1ECE562BD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Exploring Data</a:t>
            </a:r>
          </a:p>
        </p:txBody>
      </p:sp>
    </p:spTree>
    <p:extLst>
      <p:ext uri="{BB962C8B-B14F-4D97-AF65-F5344CB8AC3E}">
        <p14:creationId xmlns:p14="http://schemas.microsoft.com/office/powerpoint/2010/main" val="317810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F9C63-F616-2599-95F7-D0AF7944E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Qualitative – explore within a category or across categories.</a:t>
            </a:r>
          </a:p>
          <a:p>
            <a:r>
              <a:rPr lang="en-US" dirty="0"/>
              <a:t>Example questions:</a:t>
            </a:r>
          </a:p>
          <a:p>
            <a:pPr lvl="1"/>
            <a:r>
              <a:rPr lang="en-US" dirty="0"/>
              <a:t>What do Saturdays look like?</a:t>
            </a:r>
          </a:p>
          <a:p>
            <a:pPr lvl="1"/>
            <a:r>
              <a:rPr lang="en-US" dirty="0"/>
              <a:t>What do clear days look like in comparison to rainy days?</a:t>
            </a:r>
          </a:p>
          <a:p>
            <a:pPr lvl="1"/>
            <a:r>
              <a:rPr lang="en-US" dirty="0"/>
              <a:t>Is the winter different than the summer?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57F8C1-EF01-10AF-5928-81AE1508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Qualitative Data</a:t>
            </a:r>
          </a:p>
        </p:txBody>
      </p:sp>
    </p:spTree>
    <p:extLst>
      <p:ext uri="{BB962C8B-B14F-4D97-AF65-F5344CB8AC3E}">
        <p14:creationId xmlns:p14="http://schemas.microsoft.com/office/powerpoint/2010/main" val="3921112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F9C63-F616-2599-95F7-D0AF7944E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Qualitative – explore within a category or across categories.</a:t>
            </a:r>
          </a:p>
          <a:p>
            <a:r>
              <a:rPr lang="en-US" dirty="0"/>
              <a:t>Different graphs are used for different tasks:</a:t>
            </a:r>
          </a:p>
          <a:p>
            <a:pPr lvl="1"/>
            <a:r>
              <a:rPr lang="en-US" dirty="0"/>
              <a:t>Pie chart – comparison across all categories (distribution of categories).</a:t>
            </a:r>
          </a:p>
          <a:p>
            <a:pPr lvl="1"/>
            <a:r>
              <a:rPr lang="en-US" dirty="0"/>
              <a:t>Bar chart – comparison across specific categories</a:t>
            </a:r>
          </a:p>
          <a:p>
            <a:pPr lvl="2"/>
            <a:r>
              <a:rPr lang="en-US" dirty="0"/>
              <a:t>Regular</a:t>
            </a:r>
          </a:p>
          <a:p>
            <a:pPr lvl="2"/>
            <a:r>
              <a:rPr lang="en-US" dirty="0"/>
              <a:t>Side-by-side</a:t>
            </a:r>
          </a:p>
          <a:p>
            <a:pPr lvl="2"/>
            <a:r>
              <a:rPr lang="en-US" dirty="0"/>
              <a:t>Stacked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57F8C1-EF01-10AF-5928-81AE1508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Qualitative Data</a:t>
            </a:r>
          </a:p>
        </p:txBody>
      </p:sp>
    </p:spTree>
    <p:extLst>
      <p:ext uri="{BB962C8B-B14F-4D97-AF65-F5344CB8AC3E}">
        <p14:creationId xmlns:p14="http://schemas.microsoft.com/office/powerpoint/2010/main" val="3193625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A93A4C-9547-584E-E801-EFD135F2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 Chart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6C046-EE98-14D2-55A8-12FF9BFD32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Pie chart </a:t>
            </a:r>
            <a:r>
              <a:rPr lang="en-US" dirty="0"/>
              <a:t>– graph in which a circle is divided into sections that each represent a proportion of the whole.</a:t>
            </a:r>
          </a:p>
          <a:p>
            <a:r>
              <a:rPr lang="en-US" dirty="0"/>
              <a:t>Best used when looking to show entire distribution (or set of categories) for a qualitative variable.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88C068-585E-9B5D-77E9-6599E46E342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4212237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9285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A93A4C-9547-584E-E801-EFD135F2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 Chart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6C046-EE98-14D2-55A8-12FF9BFD32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Pie chart </a:t>
            </a:r>
            <a:r>
              <a:rPr lang="en-US" dirty="0"/>
              <a:t>– graph in which a circle is divided into sections that each represent a proportion of the whole.</a:t>
            </a:r>
          </a:p>
          <a:p>
            <a:r>
              <a:rPr lang="en-US" dirty="0"/>
              <a:t>Best used when looking to show entire distribution (or set of categories) for a qualitative variable.</a:t>
            </a:r>
          </a:p>
          <a:p>
            <a:r>
              <a:rPr lang="en-US" b="1" dirty="0"/>
              <a:t>Donut chart </a:t>
            </a:r>
            <a:r>
              <a:rPr lang="en-US" dirty="0"/>
              <a:t>is basically the same thing with the center missing.</a:t>
            </a:r>
          </a:p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88C068-585E-9B5D-77E9-6599E46E342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44056712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7042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A93A4C-9547-584E-E801-EFD135F2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 Chart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6C046-EE98-14D2-55A8-12FF9BFD32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Donut charts allow us to compare different groups’ distributions across all categories.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CC4FF0C-5995-DBC8-A5CA-1981BF0E951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0043514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8D5CFC9-D907-9989-5F62-A5574E8A16E4}"/>
              </a:ext>
            </a:extLst>
          </p:cNvPr>
          <p:cNvSpPr txBox="1"/>
          <p:nvPr/>
        </p:nvSpPr>
        <p:spPr>
          <a:xfrm>
            <a:off x="7730836" y="3844101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Casual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82A8CE-C3F2-685B-6957-090BFB895904}"/>
              </a:ext>
            </a:extLst>
          </p:cNvPr>
          <p:cNvSpPr txBox="1"/>
          <p:nvPr/>
        </p:nvSpPr>
        <p:spPr>
          <a:xfrm>
            <a:off x="7521002" y="5660994"/>
            <a:ext cx="1287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Registered</a:t>
            </a:r>
          </a:p>
        </p:txBody>
      </p:sp>
    </p:spTree>
    <p:extLst>
      <p:ext uri="{BB962C8B-B14F-4D97-AF65-F5344CB8AC3E}">
        <p14:creationId xmlns:p14="http://schemas.microsoft.com/office/powerpoint/2010/main" val="3536216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A93A4C-9547-584E-E801-EFD135F2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Chart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6C046-EE98-14D2-55A8-12FF9BFD32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Bar chart </a:t>
            </a:r>
            <a:r>
              <a:rPr lang="en-US" dirty="0"/>
              <a:t>– numerical values of variables are represented by the height or length of lines or rectangles of equal width.</a:t>
            </a:r>
          </a:p>
          <a:p>
            <a:r>
              <a:rPr lang="en-US" dirty="0"/>
              <a:t>Best used when looking to compare specific categories to each other.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ABA281-2E32-0219-AE9D-C44E326F022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51982280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6664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A93A4C-9547-584E-E801-EFD135F2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Chart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6C046-EE98-14D2-55A8-12FF9BFD3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089670"/>
          </a:xfrm>
        </p:spPr>
        <p:txBody>
          <a:bodyPr/>
          <a:lstStyle/>
          <a:p>
            <a:r>
              <a:rPr lang="en-US" b="1" dirty="0"/>
              <a:t>Bar chart </a:t>
            </a:r>
            <a:r>
              <a:rPr lang="en-US" dirty="0"/>
              <a:t>– numerical values of variables are represented by the height or length of lines or rectangles of equal width.</a:t>
            </a:r>
          </a:p>
          <a:p>
            <a:r>
              <a:rPr lang="en-US" dirty="0"/>
              <a:t>Best used when looking to compare specific categories to each other.</a:t>
            </a:r>
          </a:p>
          <a:p>
            <a:r>
              <a:rPr lang="en-US" b="1" dirty="0"/>
              <a:t>Stacked bar charts</a:t>
            </a:r>
            <a:r>
              <a:rPr lang="en-US" dirty="0"/>
              <a:t> break down the first categories into subcategories.</a:t>
            </a:r>
            <a:endParaRPr lang="en-US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12E6FD6-5F28-F292-7868-7D21CC5CA60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28240504"/>
              </p:ext>
            </p:extLst>
          </p:nvPr>
        </p:nvGraphicFramePr>
        <p:xfrm>
          <a:off x="6188075" y="2227263"/>
          <a:ext cx="5422900" cy="390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8238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A93A4C-9547-584E-E801-EFD135F2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Chart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6C046-EE98-14D2-55A8-12FF9BFD3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089670"/>
          </a:xfrm>
        </p:spPr>
        <p:txBody>
          <a:bodyPr/>
          <a:lstStyle/>
          <a:p>
            <a:r>
              <a:rPr lang="en-US" b="1" dirty="0"/>
              <a:t>Bar chart </a:t>
            </a:r>
            <a:r>
              <a:rPr lang="en-US" dirty="0"/>
              <a:t>– numerical values of variables are represented by the height or length of lines or rectangles of equal width.</a:t>
            </a:r>
          </a:p>
          <a:p>
            <a:r>
              <a:rPr lang="en-US" dirty="0"/>
              <a:t>Best used when looking to compare specific categories to each other.</a:t>
            </a:r>
          </a:p>
          <a:p>
            <a:r>
              <a:rPr lang="en-US" b="1" dirty="0"/>
              <a:t>Side-by-side bar charts</a:t>
            </a:r>
            <a:r>
              <a:rPr lang="en-US" dirty="0"/>
              <a:t> look at these comparisons across multiple categories.</a:t>
            </a:r>
            <a:endParaRPr lang="en-US" b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12E6FD6-5F28-F292-7868-7D21CC5CA60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4202058"/>
              </p:ext>
            </p:extLst>
          </p:nvPr>
        </p:nvGraphicFramePr>
        <p:xfrm>
          <a:off x="6188075" y="2227263"/>
          <a:ext cx="5422900" cy="3901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9263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8E5875-F16D-0465-DE78-7185440FB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Qualitative – explore within a category or across categories.</a:t>
            </a:r>
          </a:p>
          <a:p>
            <a:r>
              <a:rPr lang="en-US" dirty="0"/>
              <a:t>Pie chart – graph in which a circle is divided into sections that each represent a proportion of the whole.</a:t>
            </a:r>
          </a:p>
          <a:p>
            <a:r>
              <a:rPr lang="en-US" dirty="0"/>
              <a:t>Bar chart – numerical values of variables are represented by the height or length of lines or rectangles of equal width.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ED70D2-0D12-105F-8345-934537FD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91594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D9ABDB-ACE9-A7F1-5B7B-622C40791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 we organize and explore our data?</a:t>
            </a:r>
          </a:p>
          <a:p>
            <a:r>
              <a:rPr lang="en-US" dirty="0"/>
              <a:t>A lot of insights can be drawn from just organizing, exploring, and looking at your data.</a:t>
            </a:r>
          </a:p>
          <a:p>
            <a:r>
              <a:rPr lang="en-US" dirty="0"/>
              <a:t>Different types of data need to be summarized differently.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8F1DDA-9D70-8655-515D-2676A6A6A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</a:t>
            </a:r>
          </a:p>
        </p:txBody>
      </p:sp>
    </p:spTree>
    <p:extLst>
      <p:ext uri="{BB962C8B-B14F-4D97-AF65-F5344CB8AC3E}">
        <p14:creationId xmlns:p14="http://schemas.microsoft.com/office/powerpoint/2010/main" val="2652201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1CB2-A1B2-1B65-B086-C348DB68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QUANTITATIVE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A0179-7889-0A44-6001-1ECE562BD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Exploring Data</a:t>
            </a:r>
          </a:p>
        </p:txBody>
      </p:sp>
    </p:spTree>
    <p:extLst>
      <p:ext uri="{BB962C8B-B14F-4D97-AF65-F5344CB8AC3E}">
        <p14:creationId xmlns:p14="http://schemas.microsoft.com/office/powerpoint/2010/main" val="82845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F9C63-F616-2599-95F7-D0AF7944E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– explore center, spread, and “look” of variables.</a:t>
            </a:r>
          </a:p>
          <a:p>
            <a:r>
              <a:rPr lang="en-US" dirty="0"/>
              <a:t>Example questions:</a:t>
            </a:r>
          </a:p>
          <a:p>
            <a:pPr lvl="1"/>
            <a:r>
              <a:rPr lang="en-US" dirty="0"/>
              <a:t>What is the typical temperature in my data?</a:t>
            </a:r>
          </a:p>
          <a:p>
            <a:pPr lvl="1"/>
            <a:r>
              <a:rPr lang="en-US" dirty="0"/>
              <a:t>Is the number of users trending up or down?</a:t>
            </a:r>
          </a:p>
          <a:p>
            <a:pPr lvl="1"/>
            <a:r>
              <a:rPr lang="en-US" dirty="0"/>
              <a:t>What is the range of humidity values? Are they narrow or very spread out?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57F8C1-EF01-10AF-5928-81AE1508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Quantitative Data</a:t>
            </a:r>
          </a:p>
        </p:txBody>
      </p:sp>
    </p:spTree>
    <p:extLst>
      <p:ext uri="{BB962C8B-B14F-4D97-AF65-F5344CB8AC3E}">
        <p14:creationId xmlns:p14="http://schemas.microsoft.com/office/powerpoint/2010/main" val="2451018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F9C63-F616-2599-95F7-D0AF7944E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– explore center, spread, and “look” of variables.</a:t>
            </a:r>
          </a:p>
          <a:p>
            <a:r>
              <a:rPr lang="en-US" dirty="0"/>
              <a:t>Different graphs are used for different tasks:</a:t>
            </a:r>
          </a:p>
          <a:p>
            <a:pPr lvl="1"/>
            <a:r>
              <a:rPr lang="en-US" dirty="0"/>
              <a:t>Line graph – look at how a variable changes over time.</a:t>
            </a:r>
          </a:p>
          <a:p>
            <a:pPr lvl="1"/>
            <a:r>
              <a:rPr lang="en-US" dirty="0"/>
              <a:t>Scatterplot – comparison between different quantitative variables.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57F8C1-EF01-10AF-5928-81AE1508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Quantitative Data</a:t>
            </a:r>
          </a:p>
        </p:txBody>
      </p:sp>
    </p:spTree>
    <p:extLst>
      <p:ext uri="{BB962C8B-B14F-4D97-AF65-F5344CB8AC3E}">
        <p14:creationId xmlns:p14="http://schemas.microsoft.com/office/powerpoint/2010/main" val="2332661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C40E-B81F-EF99-22AA-153FAE8C1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90A2-CE2B-2722-4085-7E8387C471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Line graph</a:t>
            </a:r>
            <a:r>
              <a:rPr lang="en-US" dirty="0"/>
              <a:t> – uses lines to connect individual data points over time.</a:t>
            </a:r>
          </a:p>
          <a:p>
            <a:r>
              <a:rPr lang="en-US" dirty="0"/>
              <a:t>Best when wanting to see how things change across time.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D0570D2-69C2-BC27-217A-7E8DDF467C1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717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C40E-B81F-EF99-22AA-153FAE8C1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90A2-CE2B-2722-4085-7E8387C471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Line graph</a:t>
            </a:r>
            <a:r>
              <a:rPr lang="en-US" dirty="0"/>
              <a:t> – uses lines to connect individual data points over time.</a:t>
            </a:r>
          </a:p>
          <a:p>
            <a:r>
              <a:rPr lang="en-US" dirty="0"/>
              <a:t>Best when wanting to see how things change across time.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D0570D2-69C2-BC27-217A-7E8DDF467C1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131BB23-541D-42DF-9F6E-3F6BED58B07C}"/>
              </a:ext>
            </a:extLst>
          </p:cNvPr>
          <p:cNvSpPr/>
          <p:nvPr/>
        </p:nvSpPr>
        <p:spPr>
          <a:xfrm>
            <a:off x="6578930" y="2232561"/>
            <a:ext cx="486888" cy="3861092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94F279-07FE-979B-3947-CBC546808BFF}"/>
              </a:ext>
            </a:extLst>
          </p:cNvPr>
          <p:cNvSpPr/>
          <p:nvPr/>
        </p:nvSpPr>
        <p:spPr>
          <a:xfrm>
            <a:off x="8690160" y="2227263"/>
            <a:ext cx="703222" cy="3861092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4681A-98D2-C4A2-D125-DC237C1D4A0B}"/>
              </a:ext>
            </a:extLst>
          </p:cNvPr>
          <p:cNvSpPr/>
          <p:nvPr/>
        </p:nvSpPr>
        <p:spPr>
          <a:xfrm>
            <a:off x="11198431" y="2227263"/>
            <a:ext cx="285008" cy="3861092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69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C40E-B81F-EF99-22AA-153FAE8C1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90A2-CE2B-2722-4085-7E8387C471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Line graph</a:t>
            </a:r>
            <a:r>
              <a:rPr lang="en-US" dirty="0"/>
              <a:t> – uses lines to connect individual data points over time.</a:t>
            </a:r>
          </a:p>
          <a:p>
            <a:r>
              <a:rPr lang="en-US" dirty="0"/>
              <a:t>Best when wanting to see how things change across time.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D0570D2-69C2-BC27-217A-7E8DDF467C1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F94F279-07FE-979B-3947-CBC546808BFF}"/>
              </a:ext>
            </a:extLst>
          </p:cNvPr>
          <p:cNvSpPr/>
          <p:nvPr/>
        </p:nvSpPr>
        <p:spPr>
          <a:xfrm>
            <a:off x="7214684" y="2267250"/>
            <a:ext cx="1478053" cy="3861092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4681A-98D2-C4A2-D125-DC237C1D4A0B}"/>
              </a:ext>
            </a:extLst>
          </p:cNvPr>
          <p:cNvSpPr/>
          <p:nvPr/>
        </p:nvSpPr>
        <p:spPr>
          <a:xfrm>
            <a:off x="9577874" y="2227263"/>
            <a:ext cx="1478053" cy="3861092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17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C40E-B81F-EF99-22AA-153FAE8C1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90A2-CE2B-2722-4085-7E8387C471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Line graph</a:t>
            </a:r>
            <a:r>
              <a:rPr lang="en-US" dirty="0"/>
              <a:t> – uses lines to connect individual data points over time.</a:t>
            </a:r>
          </a:p>
          <a:p>
            <a:r>
              <a:rPr lang="en-US" dirty="0"/>
              <a:t>Best when wanting to see how things change across time.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D0570D2-69C2-BC27-217A-7E8DDF467C1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645BA45-77B6-C1B5-B6B3-DAED9C77FEA9}"/>
              </a:ext>
            </a:extLst>
          </p:cNvPr>
          <p:cNvCxnSpPr/>
          <p:nvPr/>
        </p:nvCxnSpPr>
        <p:spPr>
          <a:xfrm flipV="1">
            <a:off x="6733309" y="4037613"/>
            <a:ext cx="4631377" cy="878774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21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05061-CE9C-C214-B276-0A007DDF3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4B921-CF80-DCBD-00AF-7A0C767212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Scatterplot</a:t>
            </a:r>
            <a:r>
              <a:rPr lang="en-US" dirty="0"/>
              <a:t> – the values of two variables are plotted along two axes, the pattern of the resulting points revealing any relationship present.</a:t>
            </a:r>
          </a:p>
          <a:p>
            <a:r>
              <a:rPr lang="en-US" dirty="0"/>
              <a:t>Best used when trying to explore relationships between two quantitative variables.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EC36BD3-3175-3740-A4B1-3AFEEE51650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02872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05061-CE9C-C214-B276-0A007DDF3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4B921-CF80-DCBD-00AF-7A0C767212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Scatterplot</a:t>
            </a:r>
            <a:r>
              <a:rPr lang="en-US" dirty="0"/>
              <a:t> – the values of two variables are plotted along two axes, the pattern of the resulting points revealing any relationship present.</a:t>
            </a:r>
          </a:p>
          <a:p>
            <a:r>
              <a:rPr lang="en-US" dirty="0"/>
              <a:t>Best used when trying to explore relationships between two quantitative variables.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EC36BD3-3175-3740-A4B1-3AFEEE51650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A7FA3CC-C3BC-3C74-2310-8C3DC99DA49E}"/>
              </a:ext>
            </a:extLst>
          </p:cNvPr>
          <p:cNvCxnSpPr>
            <a:cxnSpLocks/>
          </p:cNvCxnSpPr>
          <p:nvPr/>
        </p:nvCxnSpPr>
        <p:spPr>
          <a:xfrm flipV="1">
            <a:off x="7873340" y="3265714"/>
            <a:ext cx="3051959" cy="1888177"/>
          </a:xfrm>
          <a:prstGeom prst="straightConnector1">
            <a:avLst/>
          </a:prstGeom>
          <a:ln w="76200">
            <a:solidFill>
              <a:schemeClr val="accent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622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C2D4CD-6114-E787-C162-3F9E5B068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– explore center, spread, and “look” of variables.</a:t>
            </a:r>
          </a:p>
          <a:p>
            <a:r>
              <a:rPr lang="en-US" dirty="0"/>
              <a:t>Line graph – uses lines to connect individual data points over time.</a:t>
            </a:r>
          </a:p>
          <a:p>
            <a:r>
              <a:rPr lang="en-US" dirty="0"/>
              <a:t>Scatterplot – the values of two variables are plotted along two axes, the pattern of the resulting points revealing any relationship present.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AAFADD-6456-BC1D-4377-4A69A9B5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86804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2745D-5EF1-CA99-741C-2037B1AC3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Types of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9FB0-3F64-6506-33B3-06DE95BF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main types of variables:</a:t>
            </a:r>
          </a:p>
          <a:p>
            <a:pPr lvl="1"/>
            <a:r>
              <a:rPr lang="en-US" dirty="0"/>
              <a:t>Qualitative – data with a measurement scale inherently categorical.</a:t>
            </a:r>
          </a:p>
          <a:p>
            <a:pPr lvl="1"/>
            <a:r>
              <a:rPr lang="en-US" dirty="0"/>
              <a:t>Quantitative</a:t>
            </a:r>
            <a:r>
              <a:rPr lang="en-US" b="1" dirty="0"/>
              <a:t> </a:t>
            </a:r>
            <a:r>
              <a:rPr lang="en-US" dirty="0"/>
              <a:t>– data that are numeric and define a value or quantity.</a:t>
            </a:r>
          </a:p>
        </p:txBody>
      </p:sp>
    </p:spTree>
    <p:extLst>
      <p:ext uri="{BB962C8B-B14F-4D97-AF65-F5344CB8AC3E}">
        <p14:creationId xmlns:p14="http://schemas.microsoft.com/office/powerpoint/2010/main" val="1117883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1CB2-A1B2-1B65-B086-C348DB68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Center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A0179-7889-0A44-6001-1ECE562BD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Exploring Data</a:t>
            </a:r>
          </a:p>
        </p:txBody>
      </p:sp>
    </p:spTree>
    <p:extLst>
      <p:ext uri="{BB962C8B-B14F-4D97-AF65-F5344CB8AC3E}">
        <p14:creationId xmlns:p14="http://schemas.microsoft.com/office/powerpoint/2010/main" val="3439290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8354FA-F16B-582E-DE44-201A73874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exploring data, a good summary of a variable might be what a “typical” value of that variable would look like.</a:t>
            </a:r>
          </a:p>
          <a:p>
            <a:r>
              <a:rPr lang="en-US" dirty="0"/>
              <a:t>What is “typical” really mean?</a:t>
            </a:r>
          </a:p>
          <a:p>
            <a:pPr lvl="1"/>
            <a:r>
              <a:rPr lang="en-US" dirty="0"/>
              <a:t>Qualitative variable – most common category.</a:t>
            </a:r>
          </a:p>
          <a:p>
            <a:pPr lvl="1"/>
            <a:r>
              <a:rPr lang="en-US" dirty="0"/>
              <a:t>Quantitative variable – focus on the </a:t>
            </a:r>
            <a:r>
              <a:rPr lang="en-US" b="1" dirty="0"/>
              <a:t>center</a:t>
            </a:r>
            <a:r>
              <a:rPr lang="en-US" dirty="0"/>
              <a:t> of the values of the variable.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C124FD-18BE-DFBD-87CA-5ED23582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“Typical” Value</a:t>
            </a:r>
          </a:p>
        </p:txBody>
      </p:sp>
    </p:spTree>
    <p:extLst>
      <p:ext uri="{BB962C8B-B14F-4D97-AF65-F5344CB8AC3E}">
        <p14:creationId xmlns:p14="http://schemas.microsoft.com/office/powerpoint/2010/main" val="37648613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4FC596-0E61-403E-9AB7-0424386C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FF21D3-4BED-66D3-0C3A-D1AB9B83CB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Mode</a:t>
            </a:r>
            <a:r>
              <a:rPr lang="en-US" dirty="0"/>
              <a:t> – the mode of a variable is the most common value.</a:t>
            </a:r>
          </a:p>
          <a:p>
            <a:pPr lvl="1"/>
            <a:r>
              <a:rPr lang="en-US" dirty="0"/>
              <a:t>Typically reported with qualitative variables more than quantitative variables.</a:t>
            </a:r>
          </a:p>
          <a:p>
            <a:pPr lvl="1"/>
            <a:endParaRPr lang="en-US" dirty="0"/>
          </a:p>
          <a:p>
            <a:r>
              <a:rPr lang="en-US" dirty="0"/>
              <a:t>In our data, the “typical” weather day (according to mode) is clear or cloudy.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254553B-AF77-7C31-D306-FE889D5CD9C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7624925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6102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4FC596-0E61-403E-9AB7-0424386C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FF21D3-4BED-66D3-0C3A-D1AB9B83CB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Mean</a:t>
            </a:r>
            <a:r>
              <a:rPr lang="en-US" dirty="0"/>
              <a:t> – the mean of a variable is the sum of all the values divided by the number of values.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E8D91C-9524-8E40-D0B3-2879B56C0A84}"/>
                  </a:ext>
                </a:extLst>
              </p:cNvPr>
              <p:cNvSpPr txBox="1"/>
              <p:nvPr/>
            </p:nvSpPr>
            <p:spPr>
              <a:xfrm>
                <a:off x="6692241" y="3197431"/>
                <a:ext cx="4648694" cy="7825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+⋯+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E8D91C-9524-8E40-D0B3-2879B56C0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2241" y="3197431"/>
                <a:ext cx="4648694" cy="782587"/>
              </a:xfrm>
              <a:prstGeom prst="rect">
                <a:avLst/>
              </a:prstGeom>
              <a:blipFill>
                <a:blip r:embed="rId2"/>
                <a:stretch>
                  <a:fillRect t="-1613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F860A725-26C0-3664-F2E2-42BBF1C06B17}"/>
              </a:ext>
            </a:extLst>
          </p:cNvPr>
          <p:cNvSpPr/>
          <p:nvPr/>
        </p:nvSpPr>
        <p:spPr>
          <a:xfrm>
            <a:off x="8957460" y="3568343"/>
            <a:ext cx="762000" cy="60960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51820E7-82CE-6061-013B-3A5CE30E4B09}"/>
              </a:ext>
            </a:extLst>
          </p:cNvPr>
          <p:cNvCxnSpPr>
            <a:cxnSpLocks/>
            <a:stCxn id="11" idx="5"/>
            <a:endCxn id="13" idx="0"/>
          </p:cNvCxnSpPr>
          <p:nvPr/>
        </p:nvCxnSpPr>
        <p:spPr>
          <a:xfrm>
            <a:off x="9607868" y="4088669"/>
            <a:ext cx="803162" cy="839344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8FF6B3-BC99-38BB-C07B-DFEA0E4547B6}"/>
              </a:ext>
            </a:extLst>
          </p:cNvPr>
          <p:cNvSpPr txBox="1"/>
          <p:nvPr/>
        </p:nvSpPr>
        <p:spPr>
          <a:xfrm>
            <a:off x="9338460" y="4928013"/>
            <a:ext cx="21451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Number of the 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observations in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the sample</a:t>
            </a:r>
          </a:p>
        </p:txBody>
      </p:sp>
    </p:spTree>
    <p:extLst>
      <p:ext uri="{BB962C8B-B14F-4D97-AF65-F5344CB8AC3E}">
        <p14:creationId xmlns:p14="http://schemas.microsoft.com/office/powerpoint/2010/main" val="33426149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4FC596-0E61-403E-9AB7-0424386C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FF21D3-4BED-66D3-0C3A-D1AB9B83CB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Mean</a:t>
            </a:r>
            <a:r>
              <a:rPr lang="en-US" dirty="0"/>
              <a:t> – the mean of a variable is the sum of all the values divided by the number of values.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E8D91C-9524-8E40-D0B3-2879B56C0A84}"/>
                  </a:ext>
                </a:extLst>
              </p:cNvPr>
              <p:cNvSpPr txBox="1"/>
              <p:nvPr/>
            </p:nvSpPr>
            <p:spPr>
              <a:xfrm>
                <a:off x="6335991" y="3138056"/>
                <a:ext cx="3048000" cy="8449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E8D91C-9524-8E40-D0B3-2879B56C0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991" y="3138056"/>
                <a:ext cx="3048000" cy="844975"/>
              </a:xfrm>
              <a:prstGeom prst="rect">
                <a:avLst/>
              </a:prstGeom>
              <a:blipFill>
                <a:blip r:embed="rId2"/>
                <a:stretch>
                  <a:fillRect t="-86567" b="-76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4680487A-5F29-578D-B0BD-6A4380275F75}"/>
              </a:ext>
            </a:extLst>
          </p:cNvPr>
          <p:cNvSpPr/>
          <p:nvPr/>
        </p:nvSpPr>
        <p:spPr>
          <a:xfrm>
            <a:off x="7402791" y="3061856"/>
            <a:ext cx="1551214" cy="607621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B80C1C8-CFBA-7EF3-6E93-1AE2E57A5161}"/>
              </a:ext>
            </a:extLst>
          </p:cNvPr>
          <p:cNvCxnSpPr>
            <a:cxnSpLocks/>
            <a:stCxn id="8" idx="7"/>
          </p:cNvCxnSpPr>
          <p:nvPr/>
        </p:nvCxnSpPr>
        <p:spPr>
          <a:xfrm flipV="1">
            <a:off x="8726835" y="2680856"/>
            <a:ext cx="1038156" cy="469984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79D922C-8D56-C0F3-285B-CDE7F01E980A}"/>
              </a:ext>
            </a:extLst>
          </p:cNvPr>
          <p:cNvSpPr txBox="1"/>
          <p:nvPr/>
        </p:nvSpPr>
        <p:spPr>
          <a:xfrm>
            <a:off x="8586599" y="1866583"/>
            <a:ext cx="28339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Sum of the values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of the </a:t>
            </a:r>
            <a:r>
              <a:rPr lang="en-US" sz="2400" i="1" dirty="0">
                <a:solidFill>
                  <a:schemeClr val="accent3"/>
                </a:solidFill>
              </a:rPr>
              <a:t>n</a:t>
            </a:r>
            <a:r>
              <a:rPr lang="en-US" sz="2400" dirty="0">
                <a:solidFill>
                  <a:schemeClr val="accent3"/>
                </a:solidFill>
              </a:rPr>
              <a:t> observations</a:t>
            </a:r>
          </a:p>
        </p:txBody>
      </p:sp>
    </p:spTree>
    <p:extLst>
      <p:ext uri="{BB962C8B-B14F-4D97-AF65-F5344CB8AC3E}">
        <p14:creationId xmlns:p14="http://schemas.microsoft.com/office/powerpoint/2010/main" val="22105207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4FC596-0E61-403E-9AB7-0424386C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FF21D3-4BED-66D3-0C3A-D1AB9B83CB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Mean</a:t>
            </a:r>
            <a:r>
              <a:rPr lang="en-US" dirty="0"/>
              <a:t> – the mean of a variable is the sum of all the values divided by the number of values.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E8D91C-9524-8E40-D0B3-2879B56C0A84}"/>
                  </a:ext>
                </a:extLst>
              </p:cNvPr>
              <p:cNvSpPr txBox="1"/>
              <p:nvPr/>
            </p:nvSpPr>
            <p:spPr>
              <a:xfrm>
                <a:off x="6787241" y="3161806"/>
                <a:ext cx="4648694" cy="8093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46.7+48.4+34.2+⋯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731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E8D91C-9524-8E40-D0B3-2879B56C0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241" y="3161806"/>
                <a:ext cx="4648694" cy="809389"/>
              </a:xfrm>
              <a:prstGeom prst="rect">
                <a:avLst/>
              </a:prstGeom>
              <a:blipFill>
                <a:blip r:embed="rId2"/>
                <a:stretch>
                  <a:fillRect t="-3125"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11132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4FC596-0E61-403E-9AB7-0424386C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FF21D3-4BED-66D3-0C3A-D1AB9B83CB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Mean</a:t>
            </a:r>
            <a:r>
              <a:rPr lang="en-US" dirty="0"/>
              <a:t> – the mean of a variable is the sum of all the values divided by the number of values.</a:t>
            </a:r>
          </a:p>
          <a:p>
            <a:endParaRPr lang="en-US" dirty="0"/>
          </a:p>
          <a:p>
            <a:r>
              <a:rPr lang="en-US" dirty="0"/>
              <a:t>In our data, the “typical” weather day (according to mean) is 59.51°F.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E8D91C-9524-8E40-D0B3-2879B56C0A84}"/>
                  </a:ext>
                </a:extLst>
              </p:cNvPr>
              <p:cNvSpPr txBox="1"/>
              <p:nvPr/>
            </p:nvSpPr>
            <p:spPr>
              <a:xfrm>
                <a:off x="6212169" y="3161806"/>
                <a:ext cx="5152516" cy="8094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59.51=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46.7+48.4+34.2+⋯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731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E8D91C-9524-8E40-D0B3-2879B56C0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169" y="3161806"/>
                <a:ext cx="5152516" cy="809452"/>
              </a:xfrm>
              <a:prstGeom prst="rect">
                <a:avLst/>
              </a:prstGeom>
              <a:blipFill>
                <a:blip r:embed="rId2"/>
                <a:stretch>
                  <a:fillRect t="-3125"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3666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5415-F1EA-4020-A099-D1F97A8B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21B0F-CDA6-CD20-124E-F27ECBA482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Median</a:t>
            </a:r>
            <a:r>
              <a:rPr lang="en-US" dirty="0"/>
              <a:t> – value in the middle when the data items are arranged in ascending order.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55ADF4-A43B-EF60-0EAA-5248A68D82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 an </a:t>
            </a:r>
            <a:r>
              <a:rPr lang="en-US" b="1" dirty="0"/>
              <a:t>odd number</a:t>
            </a:r>
            <a:r>
              <a:rPr lang="en-US" dirty="0"/>
              <a:t> of observations: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B1805E-4A63-C8BF-9922-F05FEE5E81DD}"/>
              </a:ext>
            </a:extLst>
          </p:cNvPr>
          <p:cNvSpPr/>
          <p:nvPr/>
        </p:nvSpPr>
        <p:spPr>
          <a:xfrm>
            <a:off x="71340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FD69E4-9EED-8AC7-ED7D-9D45D3E52747}"/>
              </a:ext>
            </a:extLst>
          </p:cNvPr>
          <p:cNvSpPr/>
          <p:nvPr/>
        </p:nvSpPr>
        <p:spPr>
          <a:xfrm>
            <a:off x="75912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C741CC-5A5B-CB3F-1CC3-E0ED531127E5}"/>
              </a:ext>
            </a:extLst>
          </p:cNvPr>
          <p:cNvSpPr/>
          <p:nvPr/>
        </p:nvSpPr>
        <p:spPr>
          <a:xfrm>
            <a:off x="80484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A9C97A-2597-5737-992D-8189F1A34B7D}"/>
              </a:ext>
            </a:extLst>
          </p:cNvPr>
          <p:cNvSpPr/>
          <p:nvPr/>
        </p:nvSpPr>
        <p:spPr>
          <a:xfrm>
            <a:off x="85056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0C3ADB-5250-F262-7378-762A55353EB9}"/>
              </a:ext>
            </a:extLst>
          </p:cNvPr>
          <p:cNvSpPr/>
          <p:nvPr/>
        </p:nvSpPr>
        <p:spPr>
          <a:xfrm>
            <a:off x="89628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57C241-A0EE-188B-93CB-D15122BE0902}"/>
              </a:ext>
            </a:extLst>
          </p:cNvPr>
          <p:cNvSpPr/>
          <p:nvPr/>
        </p:nvSpPr>
        <p:spPr>
          <a:xfrm>
            <a:off x="94200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BC7EBB-9130-58D1-3AEF-0590608A5273}"/>
              </a:ext>
            </a:extLst>
          </p:cNvPr>
          <p:cNvSpPr/>
          <p:nvPr/>
        </p:nvSpPr>
        <p:spPr>
          <a:xfrm>
            <a:off x="98772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1EA672-1B87-CD97-0610-583E3901F31C}"/>
              </a:ext>
            </a:extLst>
          </p:cNvPr>
          <p:cNvSpPr txBox="1"/>
          <p:nvPr/>
        </p:nvSpPr>
        <p:spPr>
          <a:xfrm>
            <a:off x="7158169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2208B0-3C4F-3720-4BD3-DE53EDFEF72E}"/>
              </a:ext>
            </a:extLst>
          </p:cNvPr>
          <p:cNvSpPr txBox="1"/>
          <p:nvPr/>
        </p:nvSpPr>
        <p:spPr>
          <a:xfrm>
            <a:off x="7607342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EC8C5C-1CE6-245A-F4F7-D60CC53EE908}"/>
              </a:ext>
            </a:extLst>
          </p:cNvPr>
          <p:cNvSpPr txBox="1"/>
          <p:nvPr/>
        </p:nvSpPr>
        <p:spPr>
          <a:xfrm>
            <a:off x="8057521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7D97CA-BC0D-CFDA-8DF9-97070B6FBF79}"/>
              </a:ext>
            </a:extLst>
          </p:cNvPr>
          <p:cNvSpPr txBox="1"/>
          <p:nvPr/>
        </p:nvSpPr>
        <p:spPr>
          <a:xfrm>
            <a:off x="8521545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091727-A1B3-6B7C-DE1D-12AEA9771EC3}"/>
              </a:ext>
            </a:extLst>
          </p:cNvPr>
          <p:cNvSpPr txBox="1"/>
          <p:nvPr/>
        </p:nvSpPr>
        <p:spPr>
          <a:xfrm>
            <a:off x="8970915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B9A079-B456-9105-4E77-4A9C8DB95055}"/>
              </a:ext>
            </a:extLst>
          </p:cNvPr>
          <p:cNvSpPr txBox="1"/>
          <p:nvPr/>
        </p:nvSpPr>
        <p:spPr>
          <a:xfrm>
            <a:off x="9419891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AFF2E0-C4A7-A1F9-07C1-B4A46F142A87}"/>
              </a:ext>
            </a:extLst>
          </p:cNvPr>
          <p:cNvSpPr txBox="1"/>
          <p:nvPr/>
        </p:nvSpPr>
        <p:spPr>
          <a:xfrm>
            <a:off x="9868867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DCDF49-4058-5322-67B1-692BBDC32FD9}"/>
              </a:ext>
            </a:extLst>
          </p:cNvPr>
          <p:cNvSpPr txBox="1"/>
          <p:nvPr/>
        </p:nvSpPr>
        <p:spPr>
          <a:xfrm>
            <a:off x="7680298" y="2931962"/>
            <a:ext cx="1859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Original Data</a:t>
            </a:r>
          </a:p>
        </p:txBody>
      </p:sp>
    </p:spTree>
    <p:extLst>
      <p:ext uri="{BB962C8B-B14F-4D97-AF65-F5344CB8AC3E}">
        <p14:creationId xmlns:p14="http://schemas.microsoft.com/office/powerpoint/2010/main" val="29317051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5415-F1EA-4020-A099-D1F97A8B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21B0F-CDA6-CD20-124E-F27ECBA482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Median</a:t>
            </a:r>
            <a:r>
              <a:rPr lang="en-US" dirty="0"/>
              <a:t> – value in the middle when the data items are arranged in ascending order.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55ADF4-A43B-EF60-0EAA-5248A68D82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 an </a:t>
            </a:r>
            <a:r>
              <a:rPr lang="en-US" b="1" dirty="0"/>
              <a:t>odd number</a:t>
            </a:r>
            <a:r>
              <a:rPr lang="en-US" dirty="0"/>
              <a:t> of observations: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B1805E-4A63-C8BF-9922-F05FEE5E81DD}"/>
              </a:ext>
            </a:extLst>
          </p:cNvPr>
          <p:cNvSpPr/>
          <p:nvPr/>
        </p:nvSpPr>
        <p:spPr>
          <a:xfrm>
            <a:off x="71340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FD69E4-9EED-8AC7-ED7D-9D45D3E52747}"/>
              </a:ext>
            </a:extLst>
          </p:cNvPr>
          <p:cNvSpPr/>
          <p:nvPr/>
        </p:nvSpPr>
        <p:spPr>
          <a:xfrm>
            <a:off x="75912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C741CC-5A5B-CB3F-1CC3-E0ED531127E5}"/>
              </a:ext>
            </a:extLst>
          </p:cNvPr>
          <p:cNvSpPr/>
          <p:nvPr/>
        </p:nvSpPr>
        <p:spPr>
          <a:xfrm>
            <a:off x="80484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A9C97A-2597-5737-992D-8189F1A34B7D}"/>
              </a:ext>
            </a:extLst>
          </p:cNvPr>
          <p:cNvSpPr/>
          <p:nvPr/>
        </p:nvSpPr>
        <p:spPr>
          <a:xfrm>
            <a:off x="85056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0C3ADB-5250-F262-7378-762A55353EB9}"/>
              </a:ext>
            </a:extLst>
          </p:cNvPr>
          <p:cNvSpPr/>
          <p:nvPr/>
        </p:nvSpPr>
        <p:spPr>
          <a:xfrm>
            <a:off x="89628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57C241-A0EE-188B-93CB-D15122BE0902}"/>
              </a:ext>
            </a:extLst>
          </p:cNvPr>
          <p:cNvSpPr/>
          <p:nvPr/>
        </p:nvSpPr>
        <p:spPr>
          <a:xfrm>
            <a:off x="94200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BC7EBB-9130-58D1-3AEF-0590608A5273}"/>
              </a:ext>
            </a:extLst>
          </p:cNvPr>
          <p:cNvSpPr/>
          <p:nvPr/>
        </p:nvSpPr>
        <p:spPr>
          <a:xfrm>
            <a:off x="98772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1EA672-1B87-CD97-0610-583E3901F31C}"/>
              </a:ext>
            </a:extLst>
          </p:cNvPr>
          <p:cNvSpPr txBox="1"/>
          <p:nvPr/>
        </p:nvSpPr>
        <p:spPr>
          <a:xfrm>
            <a:off x="7158169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2208B0-3C4F-3720-4BD3-DE53EDFEF72E}"/>
              </a:ext>
            </a:extLst>
          </p:cNvPr>
          <p:cNvSpPr txBox="1"/>
          <p:nvPr/>
        </p:nvSpPr>
        <p:spPr>
          <a:xfrm>
            <a:off x="7607342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EC8C5C-1CE6-245A-F4F7-D60CC53EE908}"/>
              </a:ext>
            </a:extLst>
          </p:cNvPr>
          <p:cNvSpPr txBox="1"/>
          <p:nvPr/>
        </p:nvSpPr>
        <p:spPr>
          <a:xfrm>
            <a:off x="8057521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7D97CA-BC0D-CFDA-8DF9-97070B6FBF79}"/>
              </a:ext>
            </a:extLst>
          </p:cNvPr>
          <p:cNvSpPr txBox="1"/>
          <p:nvPr/>
        </p:nvSpPr>
        <p:spPr>
          <a:xfrm>
            <a:off x="8521545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091727-A1B3-6B7C-DE1D-12AEA9771EC3}"/>
              </a:ext>
            </a:extLst>
          </p:cNvPr>
          <p:cNvSpPr txBox="1"/>
          <p:nvPr/>
        </p:nvSpPr>
        <p:spPr>
          <a:xfrm>
            <a:off x="8970915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B9A079-B456-9105-4E77-4A9C8DB95055}"/>
              </a:ext>
            </a:extLst>
          </p:cNvPr>
          <p:cNvSpPr txBox="1"/>
          <p:nvPr/>
        </p:nvSpPr>
        <p:spPr>
          <a:xfrm>
            <a:off x="9419891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AFF2E0-C4A7-A1F9-07C1-B4A46F142A87}"/>
              </a:ext>
            </a:extLst>
          </p:cNvPr>
          <p:cNvSpPr txBox="1"/>
          <p:nvPr/>
        </p:nvSpPr>
        <p:spPr>
          <a:xfrm>
            <a:off x="9868867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DCDF49-4058-5322-67B1-692BBDC32FD9}"/>
              </a:ext>
            </a:extLst>
          </p:cNvPr>
          <p:cNvSpPr txBox="1"/>
          <p:nvPr/>
        </p:nvSpPr>
        <p:spPr>
          <a:xfrm>
            <a:off x="7680298" y="2931962"/>
            <a:ext cx="1859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Original Data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D76803E-1BD4-DAEA-7AB3-C3C5EA6A4ADA}"/>
              </a:ext>
            </a:extLst>
          </p:cNvPr>
          <p:cNvSpPr/>
          <p:nvPr/>
        </p:nvSpPr>
        <p:spPr>
          <a:xfrm>
            <a:off x="71260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04138A-536B-D84A-54E1-6C03EFF115F5}"/>
              </a:ext>
            </a:extLst>
          </p:cNvPr>
          <p:cNvSpPr/>
          <p:nvPr/>
        </p:nvSpPr>
        <p:spPr>
          <a:xfrm>
            <a:off x="75832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2774A61-6E20-3D08-2267-DA7B87BF6131}"/>
              </a:ext>
            </a:extLst>
          </p:cNvPr>
          <p:cNvSpPr/>
          <p:nvPr/>
        </p:nvSpPr>
        <p:spPr>
          <a:xfrm>
            <a:off x="80404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733FE9-51B8-5605-8898-CEDCA4C63FDF}"/>
              </a:ext>
            </a:extLst>
          </p:cNvPr>
          <p:cNvSpPr/>
          <p:nvPr/>
        </p:nvSpPr>
        <p:spPr>
          <a:xfrm>
            <a:off x="84976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09C919-E3A1-9F0D-1131-CDE46A87534C}"/>
              </a:ext>
            </a:extLst>
          </p:cNvPr>
          <p:cNvSpPr/>
          <p:nvPr/>
        </p:nvSpPr>
        <p:spPr>
          <a:xfrm>
            <a:off x="89548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7A21CA-EC45-B6AA-68EF-111A1B29B5AE}"/>
              </a:ext>
            </a:extLst>
          </p:cNvPr>
          <p:cNvSpPr/>
          <p:nvPr/>
        </p:nvSpPr>
        <p:spPr>
          <a:xfrm>
            <a:off x="94120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4EB24B7-51B7-1CAD-0221-82D5602B72CE}"/>
              </a:ext>
            </a:extLst>
          </p:cNvPr>
          <p:cNvSpPr/>
          <p:nvPr/>
        </p:nvSpPr>
        <p:spPr>
          <a:xfrm>
            <a:off x="98692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811C28-58A7-0ECF-BCFD-01EC498EB66A}"/>
              </a:ext>
            </a:extLst>
          </p:cNvPr>
          <p:cNvSpPr txBox="1"/>
          <p:nvPr/>
        </p:nvSpPr>
        <p:spPr>
          <a:xfrm>
            <a:off x="7150142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76D10A-E50A-DD54-9B8C-3785192AC1BA}"/>
              </a:ext>
            </a:extLst>
          </p:cNvPr>
          <p:cNvSpPr txBox="1"/>
          <p:nvPr/>
        </p:nvSpPr>
        <p:spPr>
          <a:xfrm>
            <a:off x="7599315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73887D1-0AF3-D5CE-57AD-2CAC33AA2D88}"/>
              </a:ext>
            </a:extLst>
          </p:cNvPr>
          <p:cNvSpPr txBox="1"/>
          <p:nvPr/>
        </p:nvSpPr>
        <p:spPr>
          <a:xfrm>
            <a:off x="8049494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827F1A-5B9A-1BF0-A0CC-E22F5430B744}"/>
              </a:ext>
            </a:extLst>
          </p:cNvPr>
          <p:cNvSpPr txBox="1"/>
          <p:nvPr/>
        </p:nvSpPr>
        <p:spPr>
          <a:xfrm>
            <a:off x="8513518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D7F686-07E8-D33D-3B20-3AA57DB52D4D}"/>
              </a:ext>
            </a:extLst>
          </p:cNvPr>
          <p:cNvSpPr txBox="1"/>
          <p:nvPr/>
        </p:nvSpPr>
        <p:spPr>
          <a:xfrm>
            <a:off x="8962888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D57BE1-904D-A141-20B1-92D0004E5F75}"/>
              </a:ext>
            </a:extLst>
          </p:cNvPr>
          <p:cNvSpPr txBox="1"/>
          <p:nvPr/>
        </p:nvSpPr>
        <p:spPr>
          <a:xfrm>
            <a:off x="9411864" y="47063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4C6BFF-04D4-3362-28F1-00200567C578}"/>
              </a:ext>
            </a:extLst>
          </p:cNvPr>
          <p:cNvSpPr txBox="1"/>
          <p:nvPr/>
        </p:nvSpPr>
        <p:spPr>
          <a:xfrm>
            <a:off x="9860840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6C0B9A4-E3FD-1800-08BF-B72EBE4A1B70}"/>
              </a:ext>
            </a:extLst>
          </p:cNvPr>
          <p:cNvSpPr txBox="1"/>
          <p:nvPr/>
        </p:nvSpPr>
        <p:spPr>
          <a:xfrm>
            <a:off x="7439783" y="5455579"/>
            <a:ext cx="233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Ascending Order</a:t>
            </a:r>
          </a:p>
        </p:txBody>
      </p:sp>
    </p:spTree>
    <p:extLst>
      <p:ext uri="{BB962C8B-B14F-4D97-AF65-F5344CB8AC3E}">
        <p14:creationId xmlns:p14="http://schemas.microsoft.com/office/powerpoint/2010/main" val="352230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5415-F1EA-4020-A099-D1F97A8B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21B0F-CDA6-CD20-124E-F27ECBA482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Median</a:t>
            </a:r>
            <a:r>
              <a:rPr lang="en-US" dirty="0"/>
              <a:t> – value in the middle when the data items are arranged in ascending order.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55ADF4-A43B-EF60-0EAA-5248A68D82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 an </a:t>
            </a:r>
            <a:r>
              <a:rPr lang="en-US" b="1" dirty="0"/>
              <a:t>odd number</a:t>
            </a:r>
            <a:r>
              <a:rPr lang="en-US" dirty="0"/>
              <a:t> of observations: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B1805E-4A63-C8BF-9922-F05FEE5E81DD}"/>
              </a:ext>
            </a:extLst>
          </p:cNvPr>
          <p:cNvSpPr/>
          <p:nvPr/>
        </p:nvSpPr>
        <p:spPr>
          <a:xfrm>
            <a:off x="71340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FD69E4-9EED-8AC7-ED7D-9D45D3E52747}"/>
              </a:ext>
            </a:extLst>
          </p:cNvPr>
          <p:cNvSpPr/>
          <p:nvPr/>
        </p:nvSpPr>
        <p:spPr>
          <a:xfrm>
            <a:off x="75912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C741CC-5A5B-CB3F-1CC3-E0ED531127E5}"/>
              </a:ext>
            </a:extLst>
          </p:cNvPr>
          <p:cNvSpPr/>
          <p:nvPr/>
        </p:nvSpPr>
        <p:spPr>
          <a:xfrm>
            <a:off x="80484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A9C97A-2597-5737-992D-8189F1A34B7D}"/>
              </a:ext>
            </a:extLst>
          </p:cNvPr>
          <p:cNvSpPr/>
          <p:nvPr/>
        </p:nvSpPr>
        <p:spPr>
          <a:xfrm>
            <a:off x="85056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0C3ADB-5250-F262-7378-762A55353EB9}"/>
              </a:ext>
            </a:extLst>
          </p:cNvPr>
          <p:cNvSpPr/>
          <p:nvPr/>
        </p:nvSpPr>
        <p:spPr>
          <a:xfrm>
            <a:off x="89628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57C241-A0EE-188B-93CB-D15122BE0902}"/>
              </a:ext>
            </a:extLst>
          </p:cNvPr>
          <p:cNvSpPr/>
          <p:nvPr/>
        </p:nvSpPr>
        <p:spPr>
          <a:xfrm>
            <a:off x="94200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BC7EBB-9130-58D1-3AEF-0590608A5273}"/>
              </a:ext>
            </a:extLst>
          </p:cNvPr>
          <p:cNvSpPr/>
          <p:nvPr/>
        </p:nvSpPr>
        <p:spPr>
          <a:xfrm>
            <a:off x="98772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1EA672-1B87-CD97-0610-583E3901F31C}"/>
              </a:ext>
            </a:extLst>
          </p:cNvPr>
          <p:cNvSpPr txBox="1"/>
          <p:nvPr/>
        </p:nvSpPr>
        <p:spPr>
          <a:xfrm>
            <a:off x="7158169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2208B0-3C4F-3720-4BD3-DE53EDFEF72E}"/>
              </a:ext>
            </a:extLst>
          </p:cNvPr>
          <p:cNvSpPr txBox="1"/>
          <p:nvPr/>
        </p:nvSpPr>
        <p:spPr>
          <a:xfrm>
            <a:off x="7607342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EC8C5C-1CE6-245A-F4F7-D60CC53EE908}"/>
              </a:ext>
            </a:extLst>
          </p:cNvPr>
          <p:cNvSpPr txBox="1"/>
          <p:nvPr/>
        </p:nvSpPr>
        <p:spPr>
          <a:xfrm>
            <a:off x="8057521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7D97CA-BC0D-CFDA-8DF9-97070B6FBF79}"/>
              </a:ext>
            </a:extLst>
          </p:cNvPr>
          <p:cNvSpPr txBox="1"/>
          <p:nvPr/>
        </p:nvSpPr>
        <p:spPr>
          <a:xfrm>
            <a:off x="8521545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091727-A1B3-6B7C-DE1D-12AEA9771EC3}"/>
              </a:ext>
            </a:extLst>
          </p:cNvPr>
          <p:cNvSpPr txBox="1"/>
          <p:nvPr/>
        </p:nvSpPr>
        <p:spPr>
          <a:xfrm>
            <a:off x="8970915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B9A079-B456-9105-4E77-4A9C8DB95055}"/>
              </a:ext>
            </a:extLst>
          </p:cNvPr>
          <p:cNvSpPr txBox="1"/>
          <p:nvPr/>
        </p:nvSpPr>
        <p:spPr>
          <a:xfrm>
            <a:off x="9419891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AFF2E0-C4A7-A1F9-07C1-B4A46F142A87}"/>
              </a:ext>
            </a:extLst>
          </p:cNvPr>
          <p:cNvSpPr txBox="1"/>
          <p:nvPr/>
        </p:nvSpPr>
        <p:spPr>
          <a:xfrm>
            <a:off x="9868867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D76803E-1BD4-DAEA-7AB3-C3C5EA6A4ADA}"/>
              </a:ext>
            </a:extLst>
          </p:cNvPr>
          <p:cNvSpPr/>
          <p:nvPr/>
        </p:nvSpPr>
        <p:spPr>
          <a:xfrm>
            <a:off x="71260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04138A-536B-D84A-54E1-6C03EFF115F5}"/>
              </a:ext>
            </a:extLst>
          </p:cNvPr>
          <p:cNvSpPr/>
          <p:nvPr/>
        </p:nvSpPr>
        <p:spPr>
          <a:xfrm>
            <a:off x="75832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2774A61-6E20-3D08-2267-DA7B87BF6131}"/>
              </a:ext>
            </a:extLst>
          </p:cNvPr>
          <p:cNvSpPr/>
          <p:nvPr/>
        </p:nvSpPr>
        <p:spPr>
          <a:xfrm>
            <a:off x="80404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733FE9-51B8-5605-8898-CEDCA4C63FDF}"/>
              </a:ext>
            </a:extLst>
          </p:cNvPr>
          <p:cNvSpPr/>
          <p:nvPr/>
        </p:nvSpPr>
        <p:spPr>
          <a:xfrm>
            <a:off x="84976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09C919-E3A1-9F0D-1131-CDE46A87534C}"/>
              </a:ext>
            </a:extLst>
          </p:cNvPr>
          <p:cNvSpPr/>
          <p:nvPr/>
        </p:nvSpPr>
        <p:spPr>
          <a:xfrm>
            <a:off x="89548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7A21CA-EC45-B6AA-68EF-111A1B29B5AE}"/>
              </a:ext>
            </a:extLst>
          </p:cNvPr>
          <p:cNvSpPr/>
          <p:nvPr/>
        </p:nvSpPr>
        <p:spPr>
          <a:xfrm>
            <a:off x="94120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4EB24B7-51B7-1CAD-0221-82D5602B72CE}"/>
              </a:ext>
            </a:extLst>
          </p:cNvPr>
          <p:cNvSpPr/>
          <p:nvPr/>
        </p:nvSpPr>
        <p:spPr>
          <a:xfrm>
            <a:off x="98692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811C28-58A7-0ECF-BCFD-01EC498EB66A}"/>
              </a:ext>
            </a:extLst>
          </p:cNvPr>
          <p:cNvSpPr txBox="1"/>
          <p:nvPr/>
        </p:nvSpPr>
        <p:spPr>
          <a:xfrm>
            <a:off x="7150142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76D10A-E50A-DD54-9B8C-3785192AC1BA}"/>
              </a:ext>
            </a:extLst>
          </p:cNvPr>
          <p:cNvSpPr txBox="1"/>
          <p:nvPr/>
        </p:nvSpPr>
        <p:spPr>
          <a:xfrm>
            <a:off x="7599315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73887D1-0AF3-D5CE-57AD-2CAC33AA2D88}"/>
              </a:ext>
            </a:extLst>
          </p:cNvPr>
          <p:cNvSpPr txBox="1"/>
          <p:nvPr/>
        </p:nvSpPr>
        <p:spPr>
          <a:xfrm>
            <a:off x="8049494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827F1A-5B9A-1BF0-A0CC-E22F5430B744}"/>
              </a:ext>
            </a:extLst>
          </p:cNvPr>
          <p:cNvSpPr txBox="1"/>
          <p:nvPr/>
        </p:nvSpPr>
        <p:spPr>
          <a:xfrm>
            <a:off x="8513518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D7F686-07E8-D33D-3B20-3AA57DB52D4D}"/>
              </a:ext>
            </a:extLst>
          </p:cNvPr>
          <p:cNvSpPr txBox="1"/>
          <p:nvPr/>
        </p:nvSpPr>
        <p:spPr>
          <a:xfrm>
            <a:off x="8962888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D57BE1-904D-A141-20B1-92D0004E5F75}"/>
              </a:ext>
            </a:extLst>
          </p:cNvPr>
          <p:cNvSpPr txBox="1"/>
          <p:nvPr/>
        </p:nvSpPr>
        <p:spPr>
          <a:xfrm>
            <a:off x="9411864" y="47063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4C6BFF-04D4-3362-28F1-00200567C578}"/>
              </a:ext>
            </a:extLst>
          </p:cNvPr>
          <p:cNvSpPr txBox="1"/>
          <p:nvPr/>
        </p:nvSpPr>
        <p:spPr>
          <a:xfrm>
            <a:off x="9860840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52D3AFE-63C3-57C0-782C-3EBEF3F8A9A4}"/>
              </a:ext>
            </a:extLst>
          </p:cNvPr>
          <p:cNvSpPr/>
          <p:nvPr/>
        </p:nvSpPr>
        <p:spPr>
          <a:xfrm>
            <a:off x="8409861" y="4479829"/>
            <a:ext cx="609600" cy="762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9B6317-3C29-F868-BE57-A3F713C0AF72}"/>
              </a:ext>
            </a:extLst>
          </p:cNvPr>
          <p:cNvSpPr txBox="1"/>
          <p:nvPr/>
        </p:nvSpPr>
        <p:spPr>
          <a:xfrm>
            <a:off x="8954780" y="5769669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Median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9A1BEE-61A5-7941-29BA-FD5B25EE5BA7}"/>
              </a:ext>
            </a:extLst>
          </p:cNvPr>
          <p:cNvCxnSpPr>
            <a:stCxn id="36" idx="5"/>
          </p:cNvCxnSpPr>
          <p:nvPr/>
        </p:nvCxnSpPr>
        <p:spPr>
          <a:xfrm>
            <a:off x="8930187" y="5130237"/>
            <a:ext cx="622674" cy="644992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719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921B-C087-0F94-745A-E1A552122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Exploring Different Types of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6E981B-6F32-9340-174A-4D3E905FE8E0}"/>
              </a:ext>
            </a:extLst>
          </p:cNvPr>
          <p:cNvSpPr txBox="1"/>
          <p:nvPr/>
        </p:nvSpPr>
        <p:spPr>
          <a:xfrm rot="5400000">
            <a:off x="5925787" y="610391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CACE4B2D-29AE-24F1-EB8F-1AF88A720DEE}"/>
              </a:ext>
            </a:extLst>
          </p:cNvPr>
          <p:cNvGraphicFramePr>
            <a:graphicFrameLocks/>
          </p:cNvGraphicFramePr>
          <p:nvPr/>
        </p:nvGraphicFramePr>
        <p:xfrm>
          <a:off x="581025" y="2323725"/>
          <a:ext cx="11029616" cy="357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648">
                  <a:extLst>
                    <a:ext uri="{9D8B030D-6E8A-4147-A177-3AD203B41FA5}">
                      <a16:colId xmlns:a16="http://schemas.microsoft.com/office/drawing/2014/main" val="3564469882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2447655034"/>
                    </a:ext>
                  </a:extLst>
                </a:gridCol>
                <a:gridCol w="1037264">
                  <a:extLst>
                    <a:ext uri="{9D8B030D-6E8A-4147-A177-3AD203B41FA5}">
                      <a16:colId xmlns:a16="http://schemas.microsoft.com/office/drawing/2014/main" val="3095001754"/>
                    </a:ext>
                  </a:extLst>
                </a:gridCol>
                <a:gridCol w="1596942">
                  <a:extLst>
                    <a:ext uri="{9D8B030D-6E8A-4147-A177-3AD203B41FA5}">
                      <a16:colId xmlns:a16="http://schemas.microsoft.com/office/drawing/2014/main" val="2673756527"/>
                    </a:ext>
                  </a:extLst>
                </a:gridCol>
                <a:gridCol w="1770176">
                  <a:extLst>
                    <a:ext uri="{9D8B030D-6E8A-4147-A177-3AD203B41FA5}">
                      <a16:colId xmlns:a16="http://schemas.microsoft.com/office/drawing/2014/main" val="288479686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4292782133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3810588531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3613017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Weekday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Weather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</a:p>
                    <a:p>
                      <a:pPr algn="ctr"/>
                      <a:r>
                        <a:rPr lang="en-US" dirty="0"/>
                        <a:t>(°F)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 </a:t>
                      </a:r>
                    </a:p>
                    <a:p>
                      <a:pPr algn="ctr"/>
                      <a:r>
                        <a:rPr lang="en-US" dirty="0"/>
                        <a:t>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Casual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Registered Users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605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1/1/2011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0159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1/2/2011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4830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1/3/2011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278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1/4/2011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7958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1/5/2011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9924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4569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5415-F1EA-4020-A099-D1F97A8B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21B0F-CDA6-CD20-124E-F27ECBA482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Median</a:t>
            </a:r>
            <a:r>
              <a:rPr lang="en-US" dirty="0"/>
              <a:t> – value in the middle when the data items are arranged in ascending order.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55ADF4-A43B-EF60-0EAA-5248A68D82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For an </a:t>
            </a:r>
            <a:r>
              <a:rPr lang="en-US" b="1" dirty="0"/>
              <a:t>even number</a:t>
            </a:r>
            <a:r>
              <a:rPr lang="en-US" dirty="0"/>
              <a:t> of observations: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B1805E-4A63-C8BF-9922-F05FEE5E81DD}"/>
              </a:ext>
            </a:extLst>
          </p:cNvPr>
          <p:cNvSpPr/>
          <p:nvPr/>
        </p:nvSpPr>
        <p:spPr>
          <a:xfrm>
            <a:off x="71340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FD69E4-9EED-8AC7-ED7D-9D45D3E52747}"/>
              </a:ext>
            </a:extLst>
          </p:cNvPr>
          <p:cNvSpPr/>
          <p:nvPr/>
        </p:nvSpPr>
        <p:spPr>
          <a:xfrm>
            <a:off x="75912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C741CC-5A5B-CB3F-1CC3-E0ED531127E5}"/>
              </a:ext>
            </a:extLst>
          </p:cNvPr>
          <p:cNvSpPr/>
          <p:nvPr/>
        </p:nvSpPr>
        <p:spPr>
          <a:xfrm>
            <a:off x="80484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A9C97A-2597-5737-992D-8189F1A34B7D}"/>
              </a:ext>
            </a:extLst>
          </p:cNvPr>
          <p:cNvSpPr/>
          <p:nvPr/>
        </p:nvSpPr>
        <p:spPr>
          <a:xfrm>
            <a:off x="85056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0C3ADB-5250-F262-7378-762A55353EB9}"/>
              </a:ext>
            </a:extLst>
          </p:cNvPr>
          <p:cNvSpPr/>
          <p:nvPr/>
        </p:nvSpPr>
        <p:spPr>
          <a:xfrm>
            <a:off x="89628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57C241-A0EE-188B-93CB-D15122BE0902}"/>
              </a:ext>
            </a:extLst>
          </p:cNvPr>
          <p:cNvSpPr/>
          <p:nvPr/>
        </p:nvSpPr>
        <p:spPr>
          <a:xfrm>
            <a:off x="94200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BC7EBB-9130-58D1-3AEF-0590608A5273}"/>
              </a:ext>
            </a:extLst>
          </p:cNvPr>
          <p:cNvSpPr/>
          <p:nvPr/>
        </p:nvSpPr>
        <p:spPr>
          <a:xfrm>
            <a:off x="987728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1EA672-1B87-CD97-0610-583E3901F31C}"/>
              </a:ext>
            </a:extLst>
          </p:cNvPr>
          <p:cNvSpPr txBox="1"/>
          <p:nvPr/>
        </p:nvSpPr>
        <p:spPr>
          <a:xfrm>
            <a:off x="7158169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2208B0-3C4F-3720-4BD3-DE53EDFEF72E}"/>
              </a:ext>
            </a:extLst>
          </p:cNvPr>
          <p:cNvSpPr txBox="1"/>
          <p:nvPr/>
        </p:nvSpPr>
        <p:spPr>
          <a:xfrm>
            <a:off x="7607342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EC8C5C-1CE6-245A-F4F7-D60CC53EE908}"/>
              </a:ext>
            </a:extLst>
          </p:cNvPr>
          <p:cNvSpPr txBox="1"/>
          <p:nvPr/>
        </p:nvSpPr>
        <p:spPr>
          <a:xfrm>
            <a:off x="8057521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7D97CA-BC0D-CFDA-8DF9-97070B6FBF79}"/>
              </a:ext>
            </a:extLst>
          </p:cNvPr>
          <p:cNvSpPr txBox="1"/>
          <p:nvPr/>
        </p:nvSpPr>
        <p:spPr>
          <a:xfrm>
            <a:off x="8521545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091727-A1B3-6B7C-DE1D-12AEA9771EC3}"/>
              </a:ext>
            </a:extLst>
          </p:cNvPr>
          <p:cNvSpPr txBox="1"/>
          <p:nvPr/>
        </p:nvSpPr>
        <p:spPr>
          <a:xfrm>
            <a:off x="8970915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B9A079-B456-9105-4E77-4A9C8DB95055}"/>
              </a:ext>
            </a:extLst>
          </p:cNvPr>
          <p:cNvSpPr txBox="1"/>
          <p:nvPr/>
        </p:nvSpPr>
        <p:spPr>
          <a:xfrm>
            <a:off x="9419891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AFF2E0-C4A7-A1F9-07C1-B4A46F142A87}"/>
              </a:ext>
            </a:extLst>
          </p:cNvPr>
          <p:cNvSpPr txBox="1"/>
          <p:nvPr/>
        </p:nvSpPr>
        <p:spPr>
          <a:xfrm>
            <a:off x="9868867" y="373913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D76803E-1BD4-DAEA-7AB3-C3C5EA6A4ADA}"/>
              </a:ext>
            </a:extLst>
          </p:cNvPr>
          <p:cNvSpPr/>
          <p:nvPr/>
        </p:nvSpPr>
        <p:spPr>
          <a:xfrm>
            <a:off x="71260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04138A-536B-D84A-54E1-6C03EFF115F5}"/>
              </a:ext>
            </a:extLst>
          </p:cNvPr>
          <p:cNvSpPr/>
          <p:nvPr/>
        </p:nvSpPr>
        <p:spPr>
          <a:xfrm>
            <a:off x="75832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2774A61-6E20-3D08-2267-DA7B87BF6131}"/>
              </a:ext>
            </a:extLst>
          </p:cNvPr>
          <p:cNvSpPr/>
          <p:nvPr/>
        </p:nvSpPr>
        <p:spPr>
          <a:xfrm>
            <a:off x="80404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733FE9-51B8-5605-8898-CEDCA4C63FDF}"/>
              </a:ext>
            </a:extLst>
          </p:cNvPr>
          <p:cNvSpPr/>
          <p:nvPr/>
        </p:nvSpPr>
        <p:spPr>
          <a:xfrm>
            <a:off x="84976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09C919-E3A1-9F0D-1131-CDE46A87534C}"/>
              </a:ext>
            </a:extLst>
          </p:cNvPr>
          <p:cNvSpPr/>
          <p:nvPr/>
        </p:nvSpPr>
        <p:spPr>
          <a:xfrm>
            <a:off x="8954861" y="466241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7A21CA-EC45-B6AA-68EF-111A1B29B5AE}"/>
              </a:ext>
            </a:extLst>
          </p:cNvPr>
          <p:cNvSpPr/>
          <p:nvPr/>
        </p:nvSpPr>
        <p:spPr>
          <a:xfrm>
            <a:off x="9877485" y="4673037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4EB24B7-51B7-1CAD-0221-82D5602B72CE}"/>
              </a:ext>
            </a:extLst>
          </p:cNvPr>
          <p:cNvSpPr/>
          <p:nvPr/>
        </p:nvSpPr>
        <p:spPr>
          <a:xfrm>
            <a:off x="10334685" y="4673037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811C28-58A7-0ECF-BCFD-01EC498EB66A}"/>
              </a:ext>
            </a:extLst>
          </p:cNvPr>
          <p:cNvSpPr txBox="1"/>
          <p:nvPr/>
        </p:nvSpPr>
        <p:spPr>
          <a:xfrm>
            <a:off x="7150142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76D10A-E50A-DD54-9B8C-3785192AC1BA}"/>
              </a:ext>
            </a:extLst>
          </p:cNvPr>
          <p:cNvSpPr txBox="1"/>
          <p:nvPr/>
        </p:nvSpPr>
        <p:spPr>
          <a:xfrm>
            <a:off x="7599315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73887D1-0AF3-D5CE-57AD-2CAC33AA2D88}"/>
              </a:ext>
            </a:extLst>
          </p:cNvPr>
          <p:cNvSpPr txBox="1"/>
          <p:nvPr/>
        </p:nvSpPr>
        <p:spPr>
          <a:xfrm>
            <a:off x="8049494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827F1A-5B9A-1BF0-A0CC-E22F5430B744}"/>
              </a:ext>
            </a:extLst>
          </p:cNvPr>
          <p:cNvSpPr txBox="1"/>
          <p:nvPr/>
        </p:nvSpPr>
        <p:spPr>
          <a:xfrm>
            <a:off x="8513518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D7F686-07E8-D33D-3B20-3AA57DB52D4D}"/>
              </a:ext>
            </a:extLst>
          </p:cNvPr>
          <p:cNvSpPr txBox="1"/>
          <p:nvPr/>
        </p:nvSpPr>
        <p:spPr>
          <a:xfrm>
            <a:off x="8962888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D57BE1-904D-A141-20B1-92D0004E5F75}"/>
              </a:ext>
            </a:extLst>
          </p:cNvPr>
          <p:cNvSpPr txBox="1"/>
          <p:nvPr/>
        </p:nvSpPr>
        <p:spPr>
          <a:xfrm>
            <a:off x="9877288" y="471697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4C6BFF-04D4-3362-28F1-00200567C578}"/>
              </a:ext>
            </a:extLst>
          </p:cNvPr>
          <p:cNvSpPr txBox="1"/>
          <p:nvPr/>
        </p:nvSpPr>
        <p:spPr>
          <a:xfrm>
            <a:off x="10326264" y="471697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52D3AFE-63C3-57C0-782C-3EBEF3F8A9A4}"/>
              </a:ext>
            </a:extLst>
          </p:cNvPr>
          <p:cNvSpPr/>
          <p:nvPr/>
        </p:nvSpPr>
        <p:spPr>
          <a:xfrm>
            <a:off x="8409861" y="4479829"/>
            <a:ext cx="1082348" cy="762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A9B6317-3C29-F868-BE57-A3F713C0AF72}"/>
                  </a:ext>
                </a:extLst>
              </p:cNvPr>
              <p:cNvSpPr txBox="1"/>
              <p:nvPr/>
            </p:nvSpPr>
            <p:spPr>
              <a:xfrm>
                <a:off x="8954780" y="5769669"/>
                <a:ext cx="3137334" cy="6146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1"/>
                    </a:solidFill>
                  </a:rPr>
                  <a:t>Median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26+27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=26.5</m:t>
                    </m:r>
                  </m:oMath>
                </a14:m>
                <a:endParaRPr lang="en-US" sz="24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A9B6317-3C29-F868-BE57-A3F713C0A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780" y="5769669"/>
                <a:ext cx="3137334" cy="614655"/>
              </a:xfrm>
              <a:prstGeom prst="rect">
                <a:avLst/>
              </a:prstGeom>
              <a:blipFill>
                <a:blip r:embed="rId2"/>
                <a:stretch>
                  <a:fillRect l="-3226" b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9A1BEE-61A5-7941-29BA-FD5B25EE5BA7}"/>
              </a:ext>
            </a:extLst>
          </p:cNvPr>
          <p:cNvCxnSpPr>
            <a:cxnSpLocks/>
            <a:stCxn id="36" idx="5"/>
          </p:cNvCxnSpPr>
          <p:nvPr/>
        </p:nvCxnSpPr>
        <p:spPr>
          <a:xfrm>
            <a:off x="9333703" y="5130237"/>
            <a:ext cx="219158" cy="644992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961A7543-C16D-02FC-BDC5-F6560F3780F7}"/>
              </a:ext>
            </a:extLst>
          </p:cNvPr>
          <p:cNvSpPr/>
          <p:nvPr/>
        </p:nvSpPr>
        <p:spPr>
          <a:xfrm>
            <a:off x="10330138" y="369520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F8405F-391F-682C-BF7D-7ADA303A7D9C}"/>
              </a:ext>
            </a:extLst>
          </p:cNvPr>
          <p:cNvSpPr txBox="1"/>
          <p:nvPr/>
        </p:nvSpPr>
        <p:spPr>
          <a:xfrm>
            <a:off x="10333592" y="37391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8E9BE12-1133-DD88-9BF3-6F3F0F057CC3}"/>
              </a:ext>
            </a:extLst>
          </p:cNvPr>
          <p:cNvSpPr/>
          <p:nvPr/>
        </p:nvSpPr>
        <p:spPr>
          <a:xfrm>
            <a:off x="9420088" y="4668208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6B0E2C1-C964-ABFB-37A7-E75EDC40B28B}"/>
              </a:ext>
            </a:extLst>
          </p:cNvPr>
          <p:cNvSpPr txBox="1"/>
          <p:nvPr/>
        </p:nvSpPr>
        <p:spPr>
          <a:xfrm>
            <a:off x="9411667" y="470635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26631246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5415-F1EA-4020-A099-D1F97A8B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21B0F-CDA6-CD20-124E-F27ECBA482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Median</a:t>
            </a:r>
            <a:r>
              <a:rPr lang="en-US" dirty="0"/>
              <a:t> – value in the middle when the data items are arranged in ascending order.</a:t>
            </a:r>
          </a:p>
          <a:p>
            <a:endParaRPr lang="en-US" dirty="0"/>
          </a:p>
          <a:p>
            <a:r>
              <a:rPr lang="en-US" dirty="0"/>
              <a:t>In our data, the “typical” weather day (according to median) is 59.76°F.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55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00AF6DE-6305-88D4-9E46-B0F0ABD6B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vs. Median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DEFFB-D509-4C8B-93CE-D04C279B7A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Whenever a data set has extreme values, the median is the preferred measure of center.</a:t>
            </a:r>
          </a:p>
          <a:p>
            <a:r>
              <a:rPr lang="en-US" dirty="0"/>
              <a:t>Mean is bothered by extreme values, while median is not.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736528-739C-51A0-E6E4-CCABA4AF0749}"/>
              </a:ext>
            </a:extLst>
          </p:cNvPr>
          <p:cNvSpPr/>
          <p:nvPr/>
        </p:nvSpPr>
        <p:spPr>
          <a:xfrm>
            <a:off x="71340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A01C53-767B-9649-97B6-7F951D301C38}"/>
              </a:ext>
            </a:extLst>
          </p:cNvPr>
          <p:cNvSpPr/>
          <p:nvPr/>
        </p:nvSpPr>
        <p:spPr>
          <a:xfrm>
            <a:off x="75912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5E55B5-7D1E-71AE-8E5E-1E58668E43B5}"/>
              </a:ext>
            </a:extLst>
          </p:cNvPr>
          <p:cNvSpPr/>
          <p:nvPr/>
        </p:nvSpPr>
        <p:spPr>
          <a:xfrm>
            <a:off x="80484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31DB3D-56D7-79C0-77C3-11558BCB1334}"/>
              </a:ext>
            </a:extLst>
          </p:cNvPr>
          <p:cNvSpPr/>
          <p:nvPr/>
        </p:nvSpPr>
        <p:spPr>
          <a:xfrm>
            <a:off x="85056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F2F603-C4A6-1414-7A28-ADB3507AAB7B}"/>
              </a:ext>
            </a:extLst>
          </p:cNvPr>
          <p:cNvSpPr/>
          <p:nvPr/>
        </p:nvSpPr>
        <p:spPr>
          <a:xfrm>
            <a:off x="89628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960ADC-1FCC-BE9D-FF06-62AFE671D7B5}"/>
              </a:ext>
            </a:extLst>
          </p:cNvPr>
          <p:cNvSpPr/>
          <p:nvPr/>
        </p:nvSpPr>
        <p:spPr>
          <a:xfrm>
            <a:off x="94200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B2F7F8-9514-F6D6-35EC-CFA71FD05FF7}"/>
              </a:ext>
            </a:extLst>
          </p:cNvPr>
          <p:cNvSpPr/>
          <p:nvPr/>
        </p:nvSpPr>
        <p:spPr>
          <a:xfrm>
            <a:off x="98772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8AF545-773C-A7DF-2E01-6B51B0989740}"/>
              </a:ext>
            </a:extLst>
          </p:cNvPr>
          <p:cNvSpPr txBox="1"/>
          <p:nvPr/>
        </p:nvSpPr>
        <p:spPr>
          <a:xfrm>
            <a:off x="7158169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309677-B34D-42E8-0FD6-235B3E024BF1}"/>
              </a:ext>
            </a:extLst>
          </p:cNvPr>
          <p:cNvSpPr txBox="1"/>
          <p:nvPr/>
        </p:nvSpPr>
        <p:spPr>
          <a:xfrm>
            <a:off x="7607342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019875-C1A9-7878-D07D-0BF0F526440E}"/>
              </a:ext>
            </a:extLst>
          </p:cNvPr>
          <p:cNvSpPr txBox="1"/>
          <p:nvPr/>
        </p:nvSpPr>
        <p:spPr>
          <a:xfrm>
            <a:off x="8057521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801889-F4E1-5322-B134-BC9F22B50F6C}"/>
              </a:ext>
            </a:extLst>
          </p:cNvPr>
          <p:cNvSpPr txBox="1"/>
          <p:nvPr/>
        </p:nvSpPr>
        <p:spPr>
          <a:xfrm>
            <a:off x="8521545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A15EDD-2520-86C1-4B7C-CA14BDE565C1}"/>
              </a:ext>
            </a:extLst>
          </p:cNvPr>
          <p:cNvSpPr txBox="1"/>
          <p:nvPr/>
        </p:nvSpPr>
        <p:spPr>
          <a:xfrm>
            <a:off x="8970915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961D28-C7FD-B2ED-2173-D2D9D8D8B68F}"/>
              </a:ext>
            </a:extLst>
          </p:cNvPr>
          <p:cNvSpPr txBox="1"/>
          <p:nvPr/>
        </p:nvSpPr>
        <p:spPr>
          <a:xfrm>
            <a:off x="9419891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F713D4-45B1-1966-5F21-EC9672878337}"/>
              </a:ext>
            </a:extLst>
          </p:cNvPr>
          <p:cNvSpPr txBox="1"/>
          <p:nvPr/>
        </p:nvSpPr>
        <p:spPr>
          <a:xfrm>
            <a:off x="9868867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44EB90-ABC2-AE93-7783-1D836D0947F3}"/>
              </a:ext>
            </a:extLst>
          </p:cNvPr>
          <p:cNvSpPr/>
          <p:nvPr/>
        </p:nvSpPr>
        <p:spPr>
          <a:xfrm>
            <a:off x="71260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93CD73-1A4A-1C03-3EE9-CAC10E67FC72}"/>
              </a:ext>
            </a:extLst>
          </p:cNvPr>
          <p:cNvSpPr/>
          <p:nvPr/>
        </p:nvSpPr>
        <p:spPr>
          <a:xfrm>
            <a:off x="75832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CD598E-FC16-5563-0908-94121A877FFB}"/>
              </a:ext>
            </a:extLst>
          </p:cNvPr>
          <p:cNvSpPr/>
          <p:nvPr/>
        </p:nvSpPr>
        <p:spPr>
          <a:xfrm>
            <a:off x="80404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E99CA71-5079-A1DD-D3DC-6A416A9B934C}"/>
              </a:ext>
            </a:extLst>
          </p:cNvPr>
          <p:cNvSpPr/>
          <p:nvPr/>
        </p:nvSpPr>
        <p:spPr>
          <a:xfrm>
            <a:off x="84976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EEFBD8-758E-26CA-218E-1A3B7727E1A2}"/>
              </a:ext>
            </a:extLst>
          </p:cNvPr>
          <p:cNvSpPr/>
          <p:nvPr/>
        </p:nvSpPr>
        <p:spPr>
          <a:xfrm>
            <a:off x="89548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4FF324-0714-A762-5E06-1D9CD1F904C6}"/>
              </a:ext>
            </a:extLst>
          </p:cNvPr>
          <p:cNvSpPr/>
          <p:nvPr/>
        </p:nvSpPr>
        <p:spPr>
          <a:xfrm>
            <a:off x="94120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F33258-19B9-48F9-8D77-EE1E5C236B0C}"/>
              </a:ext>
            </a:extLst>
          </p:cNvPr>
          <p:cNvSpPr/>
          <p:nvPr/>
        </p:nvSpPr>
        <p:spPr>
          <a:xfrm>
            <a:off x="98692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7F7B39-A0E1-315A-A05D-BCC09EDA5376}"/>
              </a:ext>
            </a:extLst>
          </p:cNvPr>
          <p:cNvSpPr txBox="1"/>
          <p:nvPr/>
        </p:nvSpPr>
        <p:spPr>
          <a:xfrm>
            <a:off x="7150142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E8DFCB-B3C2-B6F2-46FF-C5FB44EB2E50}"/>
              </a:ext>
            </a:extLst>
          </p:cNvPr>
          <p:cNvSpPr txBox="1"/>
          <p:nvPr/>
        </p:nvSpPr>
        <p:spPr>
          <a:xfrm>
            <a:off x="7599315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DA8584-8956-10C8-8314-3F9C49F8CD21}"/>
              </a:ext>
            </a:extLst>
          </p:cNvPr>
          <p:cNvSpPr txBox="1"/>
          <p:nvPr/>
        </p:nvSpPr>
        <p:spPr>
          <a:xfrm>
            <a:off x="8049494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B6AA8DB-4850-36F9-F704-FB9A53CB76C9}"/>
              </a:ext>
            </a:extLst>
          </p:cNvPr>
          <p:cNvSpPr txBox="1"/>
          <p:nvPr/>
        </p:nvSpPr>
        <p:spPr>
          <a:xfrm>
            <a:off x="8513518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82DC79-2D16-B57A-461B-3E8E85B6CB52}"/>
              </a:ext>
            </a:extLst>
          </p:cNvPr>
          <p:cNvSpPr txBox="1"/>
          <p:nvPr/>
        </p:nvSpPr>
        <p:spPr>
          <a:xfrm>
            <a:off x="8962888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3055998-F29B-EA31-A771-C8B944A2DC8B}"/>
              </a:ext>
            </a:extLst>
          </p:cNvPr>
          <p:cNvSpPr txBox="1"/>
          <p:nvPr/>
        </p:nvSpPr>
        <p:spPr>
          <a:xfrm>
            <a:off x="9411864" y="342381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1C34D1-67A7-5AE0-1D63-252EB0C1B162}"/>
              </a:ext>
            </a:extLst>
          </p:cNvPr>
          <p:cNvSpPr txBox="1"/>
          <p:nvPr/>
        </p:nvSpPr>
        <p:spPr>
          <a:xfrm>
            <a:off x="9860840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A77009-AF5E-09E2-970D-907D2947B264}"/>
              </a:ext>
            </a:extLst>
          </p:cNvPr>
          <p:cNvSpPr txBox="1"/>
          <p:nvPr/>
        </p:nvSpPr>
        <p:spPr>
          <a:xfrm>
            <a:off x="7864255" y="5060657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Median = 26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3E488E-FBF2-37A7-9E66-C99D75D29A01}"/>
              </a:ext>
            </a:extLst>
          </p:cNvPr>
          <p:cNvSpPr txBox="1"/>
          <p:nvPr/>
        </p:nvSpPr>
        <p:spPr>
          <a:xfrm>
            <a:off x="7796124" y="4218038"/>
            <a:ext cx="189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Mean = 24.42</a:t>
            </a:r>
          </a:p>
        </p:txBody>
      </p:sp>
    </p:spTree>
    <p:extLst>
      <p:ext uri="{BB962C8B-B14F-4D97-AF65-F5344CB8AC3E}">
        <p14:creationId xmlns:p14="http://schemas.microsoft.com/office/powerpoint/2010/main" val="33138935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00AF6DE-6305-88D4-9E46-B0F0ABD6B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vs. Median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DEFFB-D509-4C8B-93CE-D04C279B7A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Whenever a data set has extreme values, the median is the preferred measure of center.</a:t>
            </a:r>
          </a:p>
          <a:p>
            <a:r>
              <a:rPr lang="en-US" dirty="0"/>
              <a:t>Mean is bothered by extreme values, while median is not.</a:t>
            </a: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736528-739C-51A0-E6E4-CCABA4AF0749}"/>
              </a:ext>
            </a:extLst>
          </p:cNvPr>
          <p:cNvSpPr/>
          <p:nvPr/>
        </p:nvSpPr>
        <p:spPr>
          <a:xfrm>
            <a:off x="71340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A01C53-767B-9649-97B6-7F951D301C38}"/>
              </a:ext>
            </a:extLst>
          </p:cNvPr>
          <p:cNvSpPr/>
          <p:nvPr/>
        </p:nvSpPr>
        <p:spPr>
          <a:xfrm>
            <a:off x="75912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5E55B5-7D1E-71AE-8E5E-1E58668E43B5}"/>
              </a:ext>
            </a:extLst>
          </p:cNvPr>
          <p:cNvSpPr/>
          <p:nvPr/>
        </p:nvSpPr>
        <p:spPr>
          <a:xfrm>
            <a:off x="80484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31DB3D-56D7-79C0-77C3-11558BCB1334}"/>
              </a:ext>
            </a:extLst>
          </p:cNvPr>
          <p:cNvSpPr/>
          <p:nvPr/>
        </p:nvSpPr>
        <p:spPr>
          <a:xfrm>
            <a:off x="85056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F2F603-C4A6-1414-7A28-ADB3507AAB7B}"/>
              </a:ext>
            </a:extLst>
          </p:cNvPr>
          <p:cNvSpPr/>
          <p:nvPr/>
        </p:nvSpPr>
        <p:spPr>
          <a:xfrm>
            <a:off x="89628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960ADC-1FCC-BE9D-FF06-62AFE671D7B5}"/>
              </a:ext>
            </a:extLst>
          </p:cNvPr>
          <p:cNvSpPr/>
          <p:nvPr/>
        </p:nvSpPr>
        <p:spPr>
          <a:xfrm>
            <a:off x="94200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B2F7F8-9514-F6D6-35EC-CFA71FD05FF7}"/>
              </a:ext>
            </a:extLst>
          </p:cNvPr>
          <p:cNvSpPr/>
          <p:nvPr/>
        </p:nvSpPr>
        <p:spPr>
          <a:xfrm>
            <a:off x="9877288" y="2412672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8AF545-773C-A7DF-2E01-6B51B0989740}"/>
              </a:ext>
            </a:extLst>
          </p:cNvPr>
          <p:cNvSpPr txBox="1"/>
          <p:nvPr/>
        </p:nvSpPr>
        <p:spPr>
          <a:xfrm>
            <a:off x="7158169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309677-B34D-42E8-0FD6-235B3E024BF1}"/>
              </a:ext>
            </a:extLst>
          </p:cNvPr>
          <p:cNvSpPr txBox="1"/>
          <p:nvPr/>
        </p:nvSpPr>
        <p:spPr>
          <a:xfrm>
            <a:off x="7559842" y="245660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019875-C1A9-7878-D07D-0BF0F526440E}"/>
              </a:ext>
            </a:extLst>
          </p:cNvPr>
          <p:cNvSpPr txBox="1"/>
          <p:nvPr/>
        </p:nvSpPr>
        <p:spPr>
          <a:xfrm>
            <a:off x="8057521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801889-F4E1-5322-B134-BC9F22B50F6C}"/>
              </a:ext>
            </a:extLst>
          </p:cNvPr>
          <p:cNvSpPr txBox="1"/>
          <p:nvPr/>
        </p:nvSpPr>
        <p:spPr>
          <a:xfrm>
            <a:off x="8521545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A15EDD-2520-86C1-4B7C-CA14BDE565C1}"/>
              </a:ext>
            </a:extLst>
          </p:cNvPr>
          <p:cNvSpPr txBox="1"/>
          <p:nvPr/>
        </p:nvSpPr>
        <p:spPr>
          <a:xfrm>
            <a:off x="8970915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961D28-C7FD-B2ED-2173-D2D9D8D8B68F}"/>
              </a:ext>
            </a:extLst>
          </p:cNvPr>
          <p:cNvSpPr txBox="1"/>
          <p:nvPr/>
        </p:nvSpPr>
        <p:spPr>
          <a:xfrm>
            <a:off x="9419891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F713D4-45B1-1966-5F21-EC9672878337}"/>
              </a:ext>
            </a:extLst>
          </p:cNvPr>
          <p:cNvSpPr txBox="1"/>
          <p:nvPr/>
        </p:nvSpPr>
        <p:spPr>
          <a:xfrm>
            <a:off x="9868867" y="24566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44EB90-ABC2-AE93-7783-1D836D0947F3}"/>
              </a:ext>
            </a:extLst>
          </p:cNvPr>
          <p:cNvSpPr/>
          <p:nvPr/>
        </p:nvSpPr>
        <p:spPr>
          <a:xfrm>
            <a:off x="71260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93CD73-1A4A-1C03-3EE9-CAC10E67FC72}"/>
              </a:ext>
            </a:extLst>
          </p:cNvPr>
          <p:cNvSpPr/>
          <p:nvPr/>
        </p:nvSpPr>
        <p:spPr>
          <a:xfrm>
            <a:off x="75832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CD598E-FC16-5563-0908-94121A877FFB}"/>
              </a:ext>
            </a:extLst>
          </p:cNvPr>
          <p:cNvSpPr/>
          <p:nvPr/>
        </p:nvSpPr>
        <p:spPr>
          <a:xfrm>
            <a:off x="80404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E99CA71-5079-A1DD-D3DC-6A416A9B934C}"/>
              </a:ext>
            </a:extLst>
          </p:cNvPr>
          <p:cNvSpPr/>
          <p:nvPr/>
        </p:nvSpPr>
        <p:spPr>
          <a:xfrm>
            <a:off x="84976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EEFBD8-758E-26CA-218E-1A3B7727E1A2}"/>
              </a:ext>
            </a:extLst>
          </p:cNvPr>
          <p:cNvSpPr/>
          <p:nvPr/>
        </p:nvSpPr>
        <p:spPr>
          <a:xfrm>
            <a:off x="89548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4FF324-0714-A762-5E06-1D9CD1F904C6}"/>
              </a:ext>
            </a:extLst>
          </p:cNvPr>
          <p:cNvSpPr/>
          <p:nvPr/>
        </p:nvSpPr>
        <p:spPr>
          <a:xfrm>
            <a:off x="94120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F33258-19B9-48F9-8D77-EE1E5C236B0C}"/>
              </a:ext>
            </a:extLst>
          </p:cNvPr>
          <p:cNvSpPr/>
          <p:nvPr/>
        </p:nvSpPr>
        <p:spPr>
          <a:xfrm>
            <a:off x="9869261" y="3379885"/>
            <a:ext cx="457200" cy="45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7F7B39-A0E1-315A-A05D-BCC09EDA5376}"/>
              </a:ext>
            </a:extLst>
          </p:cNvPr>
          <p:cNvSpPr txBox="1"/>
          <p:nvPr/>
        </p:nvSpPr>
        <p:spPr>
          <a:xfrm>
            <a:off x="7150142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8E8DFCB-B3C2-B6F2-46FF-C5FB44EB2E50}"/>
              </a:ext>
            </a:extLst>
          </p:cNvPr>
          <p:cNvSpPr txBox="1"/>
          <p:nvPr/>
        </p:nvSpPr>
        <p:spPr>
          <a:xfrm>
            <a:off x="7599315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DA8584-8956-10C8-8314-3F9C49F8CD21}"/>
              </a:ext>
            </a:extLst>
          </p:cNvPr>
          <p:cNvSpPr txBox="1"/>
          <p:nvPr/>
        </p:nvSpPr>
        <p:spPr>
          <a:xfrm>
            <a:off x="8049494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B6AA8DB-4850-36F9-F704-FB9A53CB76C9}"/>
              </a:ext>
            </a:extLst>
          </p:cNvPr>
          <p:cNvSpPr txBox="1"/>
          <p:nvPr/>
        </p:nvSpPr>
        <p:spPr>
          <a:xfrm>
            <a:off x="8513518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82DC79-2D16-B57A-461B-3E8E85B6CB52}"/>
              </a:ext>
            </a:extLst>
          </p:cNvPr>
          <p:cNvSpPr txBox="1"/>
          <p:nvPr/>
        </p:nvSpPr>
        <p:spPr>
          <a:xfrm>
            <a:off x="8962888" y="34238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3055998-F29B-EA31-A771-C8B944A2DC8B}"/>
              </a:ext>
            </a:extLst>
          </p:cNvPr>
          <p:cNvSpPr txBox="1"/>
          <p:nvPr/>
        </p:nvSpPr>
        <p:spPr>
          <a:xfrm>
            <a:off x="9411864" y="342381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1C34D1-67A7-5AE0-1D63-252EB0C1B162}"/>
              </a:ext>
            </a:extLst>
          </p:cNvPr>
          <p:cNvSpPr txBox="1"/>
          <p:nvPr/>
        </p:nvSpPr>
        <p:spPr>
          <a:xfrm>
            <a:off x="9837090" y="342381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A77009-AF5E-09E2-970D-907D2947B264}"/>
              </a:ext>
            </a:extLst>
          </p:cNvPr>
          <p:cNvSpPr txBox="1"/>
          <p:nvPr/>
        </p:nvSpPr>
        <p:spPr>
          <a:xfrm>
            <a:off x="7864255" y="5060657"/>
            <a:ext cx="1739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Median = 26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3E488E-FBF2-37A7-9E66-C99D75D29A01}"/>
              </a:ext>
            </a:extLst>
          </p:cNvPr>
          <p:cNvSpPr txBox="1"/>
          <p:nvPr/>
        </p:nvSpPr>
        <p:spPr>
          <a:xfrm>
            <a:off x="7984539" y="4218038"/>
            <a:ext cx="151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Mean = 63</a:t>
            </a:r>
          </a:p>
        </p:txBody>
      </p:sp>
    </p:spTree>
    <p:extLst>
      <p:ext uri="{BB962C8B-B14F-4D97-AF65-F5344CB8AC3E}">
        <p14:creationId xmlns:p14="http://schemas.microsoft.com/office/powerpoint/2010/main" val="14103659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AB9999-132D-DABA-54E5-9710A84D2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exploring data, a good summary of a variable might be what a “typical” (or center) value of that variable would look like.</a:t>
            </a:r>
          </a:p>
          <a:p>
            <a:r>
              <a:rPr lang="en-US" dirty="0"/>
              <a:t>Mode – the mode of a variable is the most common value.</a:t>
            </a:r>
          </a:p>
          <a:p>
            <a:r>
              <a:rPr lang="en-US" dirty="0"/>
              <a:t>Mean – the mean of a variable is the sum of all the values divided by the number of values.</a:t>
            </a:r>
          </a:p>
          <a:p>
            <a:r>
              <a:rPr lang="en-US" dirty="0"/>
              <a:t>Median – value in the middle when the data items are arranged in ascending order.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56B9BA-78AC-B935-FC96-8D8BE8659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390312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1CB2-A1B2-1B65-B086-C348DB68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Spread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A0179-7889-0A44-6001-1ECE562BD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Exploring Data</a:t>
            </a:r>
          </a:p>
        </p:txBody>
      </p:sp>
    </p:spTree>
    <p:extLst>
      <p:ext uri="{BB962C8B-B14F-4D97-AF65-F5344CB8AC3E}">
        <p14:creationId xmlns:p14="http://schemas.microsoft.com/office/powerpoint/2010/main" val="1889494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826F5A-08CD-17B1-EB57-E70717B4D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Center can only get you so far with describing a variable’s “typical” value.</a:t>
            </a:r>
          </a:p>
          <a:p>
            <a:r>
              <a:rPr lang="en-US" dirty="0"/>
              <a:t>Typically, we also consider how spread out a data set is as well.</a:t>
            </a:r>
          </a:p>
          <a:p>
            <a:r>
              <a:rPr lang="en-US" dirty="0"/>
              <a:t>This is called </a:t>
            </a:r>
            <a:r>
              <a:rPr lang="en-US" b="1" dirty="0"/>
              <a:t>variability</a:t>
            </a:r>
            <a:r>
              <a:rPr lang="en-US" dirty="0"/>
              <a:t> or dispersion.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969F26-FE21-BEAF-B076-92A3CE94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Variability</a:t>
            </a:r>
          </a:p>
        </p:txBody>
      </p:sp>
    </p:spTree>
    <p:extLst>
      <p:ext uri="{BB962C8B-B14F-4D97-AF65-F5344CB8AC3E}">
        <p14:creationId xmlns:p14="http://schemas.microsoft.com/office/powerpoint/2010/main" val="15126840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D2C5-A379-139C-A4BC-E57F30AB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AE91C-11D9-E00F-D792-4CE3E45AD4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Range</a:t>
            </a:r>
            <a:r>
              <a:rPr lang="en-US" dirty="0"/>
              <a:t> – difference between the largest and smallest values.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2A899-0A09-FBB1-FCA2-933169A71A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Highest temperature = 90.5°F</a:t>
            </a:r>
          </a:p>
          <a:p>
            <a:r>
              <a:rPr lang="en-US" dirty="0"/>
              <a:t>Lowest temperature = 22.6°F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02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D2C5-A379-139C-A4BC-E57F30AB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AE91C-11D9-E00F-D792-4CE3E45AD4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Range</a:t>
            </a:r>
            <a:r>
              <a:rPr lang="en-US" dirty="0"/>
              <a:t> – difference between the largest and smallest values.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2A899-0A09-FBB1-FCA2-933169A71A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Highest temperature = 90.5°F</a:t>
            </a:r>
          </a:p>
          <a:p>
            <a:r>
              <a:rPr lang="en-US" dirty="0"/>
              <a:t>Lowest temperature = 22.6°F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CA6125-036C-EACB-B661-C4057138EBBF}"/>
              </a:ext>
            </a:extLst>
          </p:cNvPr>
          <p:cNvSpPr txBox="1"/>
          <p:nvPr/>
        </p:nvSpPr>
        <p:spPr>
          <a:xfrm>
            <a:off x="6614557" y="3813693"/>
            <a:ext cx="3810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Range = 90.5 – 22.6 = 67.9°F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4BE998F-BAD4-4982-73A1-D3FE7D1F54DA}"/>
              </a:ext>
            </a:extLst>
          </p:cNvPr>
          <p:cNvCxnSpPr>
            <a:cxnSpLocks/>
          </p:cNvCxnSpPr>
          <p:nvPr/>
        </p:nvCxnSpPr>
        <p:spPr>
          <a:xfrm flipH="1">
            <a:off x="8122722" y="2624447"/>
            <a:ext cx="1294410" cy="1189246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A862063-C32B-ECEB-94AF-5A7A75BAB16A}"/>
              </a:ext>
            </a:extLst>
          </p:cNvPr>
          <p:cNvCxnSpPr>
            <a:cxnSpLocks/>
          </p:cNvCxnSpPr>
          <p:nvPr/>
        </p:nvCxnSpPr>
        <p:spPr>
          <a:xfrm flipH="1">
            <a:off x="8899613" y="3219070"/>
            <a:ext cx="517519" cy="594623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4806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D2C5-A379-139C-A4BC-E57F30AB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AE91C-11D9-E00F-D792-4CE3E45AD4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Range</a:t>
            </a:r>
            <a:r>
              <a:rPr lang="en-US" dirty="0"/>
              <a:t> – difference between the largest and smallest values.</a:t>
            </a:r>
          </a:p>
          <a:p>
            <a:r>
              <a:rPr lang="en-US" dirty="0"/>
              <a:t>Very sensitive to observations with extreme values as it only focuses on the largest and smallest values in the data.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2A899-0A09-FBB1-FCA2-933169A71A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Highest temperature = 90.5°F</a:t>
            </a:r>
          </a:p>
          <a:p>
            <a:r>
              <a:rPr lang="en-US" dirty="0"/>
              <a:t>Lowest temperature = 22.6°F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048D36-6AE9-997A-8B8F-31FD1109BF29}"/>
              </a:ext>
            </a:extLst>
          </p:cNvPr>
          <p:cNvSpPr txBox="1"/>
          <p:nvPr/>
        </p:nvSpPr>
        <p:spPr>
          <a:xfrm>
            <a:off x="6614557" y="3813693"/>
            <a:ext cx="3810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Range = 90.5 – 22.6 = 67.9°F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4D833-07C6-5956-AB4B-7EC6F3CD5A66}"/>
              </a:ext>
            </a:extLst>
          </p:cNvPr>
          <p:cNvCxnSpPr>
            <a:cxnSpLocks/>
          </p:cNvCxnSpPr>
          <p:nvPr/>
        </p:nvCxnSpPr>
        <p:spPr>
          <a:xfrm flipH="1">
            <a:off x="8122722" y="2624447"/>
            <a:ext cx="1294410" cy="1189246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3866811-3E37-9389-C36A-C85D46927099}"/>
              </a:ext>
            </a:extLst>
          </p:cNvPr>
          <p:cNvCxnSpPr>
            <a:cxnSpLocks/>
          </p:cNvCxnSpPr>
          <p:nvPr/>
        </p:nvCxnSpPr>
        <p:spPr>
          <a:xfrm flipH="1">
            <a:off x="8899613" y="3219070"/>
            <a:ext cx="517519" cy="594623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75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921B-C087-0F94-745A-E1A552122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Exploring Different Types of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6E981B-6F32-9340-174A-4D3E905FE8E0}"/>
              </a:ext>
            </a:extLst>
          </p:cNvPr>
          <p:cNvSpPr txBox="1"/>
          <p:nvPr/>
        </p:nvSpPr>
        <p:spPr>
          <a:xfrm rot="5400000">
            <a:off x="5925787" y="610391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CACE4B2D-29AE-24F1-EB8F-1AF88A720DEE}"/>
              </a:ext>
            </a:extLst>
          </p:cNvPr>
          <p:cNvGraphicFramePr>
            <a:graphicFrameLocks/>
          </p:cNvGraphicFramePr>
          <p:nvPr/>
        </p:nvGraphicFramePr>
        <p:xfrm>
          <a:off x="581025" y="2323725"/>
          <a:ext cx="11029616" cy="357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648">
                  <a:extLst>
                    <a:ext uri="{9D8B030D-6E8A-4147-A177-3AD203B41FA5}">
                      <a16:colId xmlns:a16="http://schemas.microsoft.com/office/drawing/2014/main" val="3564469882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2447655034"/>
                    </a:ext>
                  </a:extLst>
                </a:gridCol>
                <a:gridCol w="1037264">
                  <a:extLst>
                    <a:ext uri="{9D8B030D-6E8A-4147-A177-3AD203B41FA5}">
                      <a16:colId xmlns:a16="http://schemas.microsoft.com/office/drawing/2014/main" val="3095001754"/>
                    </a:ext>
                  </a:extLst>
                </a:gridCol>
                <a:gridCol w="1596942">
                  <a:extLst>
                    <a:ext uri="{9D8B030D-6E8A-4147-A177-3AD203B41FA5}">
                      <a16:colId xmlns:a16="http://schemas.microsoft.com/office/drawing/2014/main" val="2673756527"/>
                    </a:ext>
                  </a:extLst>
                </a:gridCol>
                <a:gridCol w="1770176">
                  <a:extLst>
                    <a:ext uri="{9D8B030D-6E8A-4147-A177-3AD203B41FA5}">
                      <a16:colId xmlns:a16="http://schemas.microsoft.com/office/drawing/2014/main" val="288479686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4292782133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3810588531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3613017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Weekday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Weather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</a:p>
                    <a:p>
                      <a:pPr algn="ctr"/>
                      <a:r>
                        <a:rPr lang="en-US" dirty="0"/>
                        <a:t>(°F)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 </a:t>
                      </a:r>
                    </a:p>
                    <a:p>
                      <a:pPr algn="ctr"/>
                      <a:r>
                        <a:rPr lang="en-US" dirty="0"/>
                        <a:t>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Casual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Registered Users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605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1/1/2011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0159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1/2/2011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4830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1/3/2011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278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1/4/2011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7958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1/5/2011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992462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3140B76-DB74-9FE4-45E6-A6F7B29837C0}"/>
              </a:ext>
            </a:extLst>
          </p:cNvPr>
          <p:cNvSpPr/>
          <p:nvPr/>
        </p:nvSpPr>
        <p:spPr>
          <a:xfrm>
            <a:off x="475013" y="2232561"/>
            <a:ext cx="5248893" cy="3861092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12D7EF-B60C-1C30-0A5F-16EB57A7424B}"/>
              </a:ext>
            </a:extLst>
          </p:cNvPr>
          <p:cNvSpPr txBox="1"/>
          <p:nvPr/>
        </p:nvSpPr>
        <p:spPr>
          <a:xfrm>
            <a:off x="151898" y="6268061"/>
            <a:ext cx="578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Qualitative – explore within a category or across categories.</a:t>
            </a:r>
          </a:p>
        </p:txBody>
      </p:sp>
    </p:spTree>
    <p:extLst>
      <p:ext uri="{BB962C8B-B14F-4D97-AF65-F5344CB8AC3E}">
        <p14:creationId xmlns:p14="http://schemas.microsoft.com/office/powerpoint/2010/main" val="4133782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D2C5-A379-139C-A4BC-E57F30AB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AE91C-11D9-E00F-D792-4CE3E45AD4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Range</a:t>
            </a:r>
            <a:r>
              <a:rPr lang="en-US" dirty="0"/>
              <a:t> – difference between the largest and smallest values.</a:t>
            </a:r>
          </a:p>
          <a:p>
            <a:endParaRPr lang="en-US" dirty="0"/>
          </a:p>
          <a:p>
            <a:r>
              <a:rPr lang="en-US" dirty="0"/>
              <a:t>In our data, the “spread” of temperature (according to range) is 67.9°F.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2A899-0A09-FBB1-FCA2-933169A71A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Highest temperature = 90.5°F</a:t>
            </a:r>
          </a:p>
          <a:p>
            <a:r>
              <a:rPr lang="en-US" dirty="0"/>
              <a:t>Lowest temperature = 22.6°F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048D36-6AE9-997A-8B8F-31FD1109BF29}"/>
              </a:ext>
            </a:extLst>
          </p:cNvPr>
          <p:cNvSpPr txBox="1"/>
          <p:nvPr/>
        </p:nvSpPr>
        <p:spPr>
          <a:xfrm>
            <a:off x="6614557" y="3813693"/>
            <a:ext cx="3810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Range = 90.5 – 22.6 = 67.9°F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04D833-07C6-5956-AB4B-7EC6F3CD5A66}"/>
              </a:ext>
            </a:extLst>
          </p:cNvPr>
          <p:cNvCxnSpPr>
            <a:cxnSpLocks/>
          </p:cNvCxnSpPr>
          <p:nvPr/>
        </p:nvCxnSpPr>
        <p:spPr>
          <a:xfrm flipH="1">
            <a:off x="8122722" y="2624447"/>
            <a:ext cx="1294410" cy="1189246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3866811-3E37-9389-C36A-C85D46927099}"/>
              </a:ext>
            </a:extLst>
          </p:cNvPr>
          <p:cNvCxnSpPr>
            <a:cxnSpLocks/>
          </p:cNvCxnSpPr>
          <p:nvPr/>
        </p:nvCxnSpPr>
        <p:spPr>
          <a:xfrm flipH="1">
            <a:off x="8899613" y="3219070"/>
            <a:ext cx="517519" cy="594623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354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A41E-3D65-57D7-4710-25590B2CC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D738E-A128-91EA-E4CF-A503A808C9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Variance </a:t>
            </a:r>
            <a:r>
              <a:rPr lang="en-US" dirty="0"/>
              <a:t>– measure of dispersion around the mean of the data set.</a:t>
            </a:r>
          </a:p>
          <a:p>
            <a:r>
              <a:rPr lang="en-US" dirty="0"/>
              <a:t>Average of the squared distances between each data value and mean.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4EF8A5-456A-1247-61B9-8A548010472C}"/>
                  </a:ext>
                </a:extLst>
              </p:cNvPr>
              <p:cNvSpPr txBox="1"/>
              <p:nvPr/>
            </p:nvSpPr>
            <p:spPr>
              <a:xfrm>
                <a:off x="7098538" y="2470067"/>
                <a:ext cx="3687163" cy="1176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4EF8A5-456A-1247-61B9-8A5480104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8538" y="2470067"/>
                <a:ext cx="3687163" cy="1176219"/>
              </a:xfrm>
              <a:prstGeom prst="rect">
                <a:avLst/>
              </a:prstGeom>
              <a:blipFill>
                <a:blip r:embed="rId2"/>
                <a:stretch>
                  <a:fillRect l="-342" t="-118085" b="-177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8761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A41E-3D65-57D7-4710-25590B2CC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D738E-A128-91EA-E4CF-A503A808C9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Variance </a:t>
            </a:r>
            <a:r>
              <a:rPr lang="en-US" dirty="0"/>
              <a:t>– measure of dispersion around the mean of the data set.</a:t>
            </a:r>
          </a:p>
          <a:p>
            <a:r>
              <a:rPr lang="en-US" dirty="0"/>
              <a:t>Average of the squared distances between each data value and mean.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FB42630-5DAE-9716-ABF5-F859BFBE9D4A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357029753"/>
                  </p:ext>
                </p:extLst>
              </p:nvPr>
            </p:nvGraphicFramePr>
            <p:xfrm>
              <a:off x="6188075" y="2227262"/>
              <a:ext cx="5422392" cy="4114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7464">
                      <a:extLst>
                        <a:ext uri="{9D8B030D-6E8A-4147-A177-3AD203B41FA5}">
                          <a16:colId xmlns:a16="http://schemas.microsoft.com/office/drawing/2014/main" val="300384577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1098165742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573411212"/>
                        </a:ext>
                      </a:extLst>
                    </a:gridCol>
                  </a:tblGrid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Temperature</a:t>
                          </a:r>
                        </a:p>
                        <a:p>
                          <a:pPr algn="ctr"/>
                          <a:r>
                            <a:rPr lang="en-US" dirty="0"/>
                            <a:t>(°F)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</m:acc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𝟓𝟗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9515410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46.7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-12.8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163.8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7775776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48.4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-11.1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123.2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0582383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640.1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4752987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625.0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01512148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36.8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-22.7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515.3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367731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45261122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72.5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13.0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169.0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71869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FB42630-5DAE-9716-ABF5-F859BFBE9D4A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357029753"/>
                  </p:ext>
                </p:extLst>
              </p:nvPr>
            </p:nvGraphicFramePr>
            <p:xfrm>
              <a:off x="6188075" y="2227262"/>
              <a:ext cx="5422392" cy="4114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7464">
                      <a:extLst>
                        <a:ext uri="{9D8B030D-6E8A-4147-A177-3AD203B41FA5}">
                          <a16:colId xmlns:a16="http://schemas.microsoft.com/office/drawing/2014/main" val="300384577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1098165742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573411212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Temperature</a:t>
                          </a:r>
                        </a:p>
                        <a:p>
                          <a:pPr algn="ctr"/>
                          <a:r>
                            <a:rPr lang="en-US" dirty="0"/>
                            <a:t>(°F)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408" t="-1818" r="-102113" b="-49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1818" r="-1399" b="-49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515410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46.7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-12.8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163.8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7775776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48.4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-11.1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123.2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0582383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640.1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4752987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625.0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01512148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36.8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-22.7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515.3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367731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45261122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72.5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13.0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169.0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71869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4EF8A5-456A-1247-61B9-8A548010472C}"/>
                  </a:ext>
                </a:extLst>
              </p:cNvPr>
              <p:cNvSpPr txBox="1"/>
              <p:nvPr/>
            </p:nvSpPr>
            <p:spPr>
              <a:xfrm>
                <a:off x="1448806" y="4417620"/>
                <a:ext cx="3687163" cy="1176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4EF8A5-456A-1247-61B9-8A5480104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806" y="4417620"/>
                <a:ext cx="3687163" cy="1176219"/>
              </a:xfrm>
              <a:prstGeom prst="rect">
                <a:avLst/>
              </a:prstGeom>
              <a:blipFill>
                <a:blip r:embed="rId3"/>
                <a:stretch>
                  <a:fillRect l="-687" t="-120430" b="-180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5241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A41E-3D65-57D7-4710-25590B2CC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D738E-A128-91EA-E4CF-A503A808C9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Variance </a:t>
            </a:r>
            <a:r>
              <a:rPr lang="en-US" dirty="0"/>
              <a:t>– measure of dispersion around the mean of the data set.</a:t>
            </a:r>
          </a:p>
          <a:p>
            <a:r>
              <a:rPr lang="en-US" dirty="0"/>
              <a:t>Average of the squared distances between each data value and mean.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FB42630-5DAE-9716-ABF5-F859BFBE9D4A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2"/>
              <a:ext cx="5422392" cy="4114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7464">
                      <a:extLst>
                        <a:ext uri="{9D8B030D-6E8A-4147-A177-3AD203B41FA5}">
                          <a16:colId xmlns:a16="http://schemas.microsoft.com/office/drawing/2014/main" val="300384577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1098165742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573411212"/>
                        </a:ext>
                      </a:extLst>
                    </a:gridCol>
                  </a:tblGrid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Temperature</a:t>
                          </a:r>
                        </a:p>
                        <a:p>
                          <a:pPr algn="ctr"/>
                          <a:r>
                            <a:rPr lang="en-US" dirty="0"/>
                            <a:t>(°F)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</m:acc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𝟓𝟗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9515410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46.7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-12.8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163.8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7775776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48.4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-11.1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123.2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0582383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640.1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4752987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625.0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01512148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36.8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-22.7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515.3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367731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45261122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72.5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13.0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169.0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71869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FB42630-5DAE-9716-ABF5-F859BFBE9D4A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2"/>
              <a:ext cx="5422392" cy="4114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7464">
                      <a:extLst>
                        <a:ext uri="{9D8B030D-6E8A-4147-A177-3AD203B41FA5}">
                          <a16:colId xmlns:a16="http://schemas.microsoft.com/office/drawing/2014/main" val="300384577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1098165742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573411212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Temperature</a:t>
                          </a:r>
                        </a:p>
                        <a:p>
                          <a:pPr algn="ctr"/>
                          <a:r>
                            <a:rPr lang="en-US" dirty="0"/>
                            <a:t>(°F)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408" t="-1818" r="-102113" b="-49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1818" r="-1399" b="-49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515410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46.7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-12.8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163.8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7775776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48.4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-11.1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123.2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0582383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640.1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4752987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625.0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01512148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36.8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-22.7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515.3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367731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45261122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72.5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13.0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169.0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71869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4EF8A5-456A-1247-61B9-8A548010472C}"/>
                  </a:ext>
                </a:extLst>
              </p:cNvPr>
              <p:cNvSpPr txBox="1"/>
              <p:nvPr/>
            </p:nvSpPr>
            <p:spPr>
              <a:xfrm>
                <a:off x="1448806" y="4417620"/>
                <a:ext cx="3687163" cy="1176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4EF8A5-456A-1247-61B9-8A5480104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806" y="4417620"/>
                <a:ext cx="3687163" cy="1176219"/>
              </a:xfrm>
              <a:prstGeom prst="rect">
                <a:avLst/>
              </a:prstGeom>
              <a:blipFill>
                <a:blip r:embed="rId3"/>
                <a:stretch>
                  <a:fillRect l="-687" t="-120430" b="-180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1C2FE554-F2CA-B1BB-C67E-2BD76063496F}"/>
              </a:ext>
            </a:extLst>
          </p:cNvPr>
          <p:cNvSpPr/>
          <p:nvPr/>
        </p:nvSpPr>
        <p:spPr>
          <a:xfrm>
            <a:off x="9767879" y="2113979"/>
            <a:ext cx="1842588" cy="4334321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118ACF-3D3B-C06C-E1AE-91B7C602CB32}"/>
              </a:ext>
            </a:extLst>
          </p:cNvPr>
          <p:cNvSpPr txBox="1"/>
          <p:nvPr/>
        </p:nvSpPr>
        <p:spPr>
          <a:xfrm>
            <a:off x="7395531" y="6455030"/>
            <a:ext cx="4706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</a:rPr>
              <a:t>Add together and divide by 730 (= 731 – 1)</a:t>
            </a:r>
          </a:p>
        </p:txBody>
      </p:sp>
    </p:spTree>
    <p:extLst>
      <p:ext uri="{BB962C8B-B14F-4D97-AF65-F5344CB8AC3E}">
        <p14:creationId xmlns:p14="http://schemas.microsoft.com/office/powerpoint/2010/main" val="199066597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A41E-3D65-57D7-4710-25590B2CC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D738E-A128-91EA-E4CF-A503A808C9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Variance </a:t>
            </a:r>
            <a:r>
              <a:rPr lang="en-US" dirty="0"/>
              <a:t>– measure of dispersion around the mean of the data set.</a:t>
            </a:r>
          </a:p>
          <a:p>
            <a:endParaRPr lang="en-US" dirty="0"/>
          </a:p>
          <a:p>
            <a:r>
              <a:rPr lang="en-US" dirty="0"/>
              <a:t>In our data, the “spread” of temperature (according to variance) is 239.8°F squared.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FB42630-5DAE-9716-ABF5-F859BFBE9D4A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2"/>
              <a:ext cx="5422392" cy="4114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7464">
                      <a:extLst>
                        <a:ext uri="{9D8B030D-6E8A-4147-A177-3AD203B41FA5}">
                          <a16:colId xmlns:a16="http://schemas.microsoft.com/office/drawing/2014/main" val="300384577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1098165742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573411212"/>
                        </a:ext>
                      </a:extLst>
                    </a:gridCol>
                  </a:tblGrid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Temperature</a:t>
                          </a:r>
                        </a:p>
                        <a:p>
                          <a:pPr algn="ctr"/>
                          <a:r>
                            <a:rPr lang="en-US" dirty="0"/>
                            <a:t>(°F)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</m:acc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𝟓𝟗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9515410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46.7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-12.8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163.8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7775776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48.4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-11.1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123.2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0582383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640.1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4752987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625.0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01512148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36.8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-22.7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515.3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367731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45261122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72.5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13.0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169.0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71869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FB42630-5DAE-9716-ABF5-F859BFBE9D4A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2"/>
              <a:ext cx="5422392" cy="4114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7464">
                      <a:extLst>
                        <a:ext uri="{9D8B030D-6E8A-4147-A177-3AD203B41FA5}">
                          <a16:colId xmlns:a16="http://schemas.microsoft.com/office/drawing/2014/main" val="300384577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1098165742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573411212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Temperature</a:t>
                          </a:r>
                        </a:p>
                        <a:p>
                          <a:pPr algn="ctr"/>
                          <a:r>
                            <a:rPr lang="en-US" dirty="0"/>
                            <a:t>(°F)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408" t="-1818" r="-102113" b="-49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1818" r="-1399" b="-49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515410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46.7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-12.8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163.8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7775776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48.4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-11.1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123.2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0582383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640.1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4752987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625.0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01512148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36.8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-22.7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515.3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367731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45261122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72.5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13.0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169.0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71869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062279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4A41E-3D65-57D7-4710-25590B2CC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D738E-A128-91EA-E4CF-A503A808C9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Variance </a:t>
            </a:r>
            <a:r>
              <a:rPr lang="en-US" dirty="0"/>
              <a:t>– measure of dispersion around the mean of the data set.</a:t>
            </a:r>
          </a:p>
          <a:p>
            <a:endParaRPr lang="en-US" dirty="0"/>
          </a:p>
          <a:p>
            <a:r>
              <a:rPr lang="en-US" dirty="0"/>
              <a:t>In our data, the “spread” of temperature (according to variance) is 239.8°F </a:t>
            </a:r>
            <a:r>
              <a:rPr lang="en-US" dirty="0">
                <a:solidFill>
                  <a:schemeClr val="accent3"/>
                </a:solidFill>
              </a:rPr>
              <a:t>squared</a:t>
            </a:r>
            <a:r>
              <a:rPr lang="en-US" dirty="0"/>
              <a:t>.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FB42630-5DAE-9716-ABF5-F859BFBE9D4A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2"/>
              <a:ext cx="5422392" cy="4114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7464">
                      <a:extLst>
                        <a:ext uri="{9D8B030D-6E8A-4147-A177-3AD203B41FA5}">
                          <a16:colId xmlns:a16="http://schemas.microsoft.com/office/drawing/2014/main" val="300384577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1098165742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573411212"/>
                        </a:ext>
                      </a:extLst>
                    </a:gridCol>
                  </a:tblGrid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Temperature</a:t>
                          </a:r>
                        </a:p>
                        <a:p>
                          <a:pPr algn="ctr"/>
                          <a:r>
                            <a:rPr lang="en-US" dirty="0"/>
                            <a:t>(°F)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</m:acc>
                                  </m:e>
                                </m:d>
                              </m:oMath>
                            </m:oMathPara>
                          </a14:m>
                          <a:endParaRPr lang="en-US" sz="2000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𝟓𝟗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000" b="1" i="1" smtClean="0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  <m:sup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9515410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46.7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-12.8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163.8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7775776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48.4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-11.1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123.2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0582383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640.1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4752987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625.0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01512148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36.8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-22.7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515.3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367731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45261122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72.5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13.0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169.0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71869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CFB42630-5DAE-9716-ABF5-F859BFBE9D4A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2"/>
              <a:ext cx="5422392" cy="41144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7464">
                      <a:extLst>
                        <a:ext uri="{9D8B030D-6E8A-4147-A177-3AD203B41FA5}">
                          <a16:colId xmlns:a16="http://schemas.microsoft.com/office/drawing/2014/main" val="300384577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1098165742"/>
                        </a:ext>
                      </a:extLst>
                    </a:gridCol>
                    <a:gridCol w="1807464">
                      <a:extLst>
                        <a:ext uri="{9D8B030D-6E8A-4147-A177-3AD203B41FA5}">
                          <a16:colId xmlns:a16="http://schemas.microsoft.com/office/drawing/2014/main" val="573411212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Temperature</a:t>
                          </a:r>
                        </a:p>
                        <a:p>
                          <a:pPr algn="ctr"/>
                          <a:r>
                            <a:rPr lang="en-US" dirty="0"/>
                            <a:t>(°F)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408" t="-1818" r="-102113" b="-49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1818" r="-1399" b="-494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515410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46.7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-12.8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163.8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7775776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48.4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-11.1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123.2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40582383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640.1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14752987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34.5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-25.0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625.0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01512148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36.8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-22.7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515.3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53677311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45261122"/>
                      </a:ext>
                    </a:extLst>
                  </a:tr>
                  <a:tr h="4876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72.5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13.0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169.0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71869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6D29F1DA-8902-BF69-0770-D0A12585C825}"/>
              </a:ext>
            </a:extLst>
          </p:cNvPr>
          <p:cNvSpPr txBox="1"/>
          <p:nvPr/>
        </p:nvSpPr>
        <p:spPr>
          <a:xfrm>
            <a:off x="2244437" y="4762004"/>
            <a:ext cx="439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7837064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B96107-A067-70D9-CEB4-13FE562E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DF48A0-5322-6C89-AD8E-3AB14595A0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problem with variance is that it is in terms of squared units of the data.</a:t>
            </a:r>
          </a:p>
          <a:p>
            <a:r>
              <a:rPr lang="en-US" dirty="0"/>
              <a:t>To correct for this, we have the </a:t>
            </a:r>
            <a:r>
              <a:rPr lang="en-US" b="1" dirty="0"/>
              <a:t>standard deviation</a:t>
            </a:r>
            <a:r>
              <a:rPr lang="en-US" dirty="0"/>
              <a:t>, which is just the square root of the variance.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088D38-4E43-DA51-E967-77414A6B529D}"/>
                  </a:ext>
                </a:extLst>
              </p:cNvPr>
              <p:cNvSpPr txBox="1"/>
              <p:nvPr/>
            </p:nvSpPr>
            <p:spPr>
              <a:xfrm>
                <a:off x="7029339" y="2486891"/>
                <a:ext cx="3785973" cy="16762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088D38-4E43-DA51-E967-77414A6B5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339" y="2486891"/>
                <a:ext cx="3785973" cy="1676293"/>
              </a:xfrm>
              <a:prstGeom prst="rect">
                <a:avLst/>
              </a:prstGeom>
              <a:blipFill>
                <a:blip r:embed="rId2"/>
                <a:stretch>
                  <a:fillRect l="-334" t="-66917" r="-334" b="-1135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707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B96107-A067-70D9-CEB4-13FE562E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DF48A0-5322-6C89-AD8E-3AB14595A0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problem with variance is that it is in terms of squared units of the data.</a:t>
            </a:r>
          </a:p>
          <a:p>
            <a:r>
              <a:rPr lang="en-US" dirty="0"/>
              <a:t>To correct for this, we have the </a:t>
            </a:r>
            <a:r>
              <a:rPr lang="en-US" b="1" dirty="0"/>
              <a:t>standard deviation</a:t>
            </a:r>
            <a:r>
              <a:rPr lang="en-US" dirty="0"/>
              <a:t>, which is just the square root of the variance.</a:t>
            </a:r>
          </a:p>
          <a:p>
            <a:r>
              <a:rPr lang="en-US" dirty="0"/>
              <a:t>In our data, the “spread” of temperature (according to standard deviation) is 15.5°F.</a:t>
            </a:r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088D38-4E43-DA51-E967-77414A6B529D}"/>
                  </a:ext>
                </a:extLst>
              </p:cNvPr>
              <p:cNvSpPr txBox="1"/>
              <p:nvPr/>
            </p:nvSpPr>
            <p:spPr>
              <a:xfrm>
                <a:off x="7029339" y="2486891"/>
                <a:ext cx="3785973" cy="16762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088D38-4E43-DA51-E967-77414A6B5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339" y="2486891"/>
                <a:ext cx="3785973" cy="1676293"/>
              </a:xfrm>
              <a:prstGeom prst="rect">
                <a:avLst/>
              </a:prstGeom>
              <a:blipFill>
                <a:blip r:embed="rId2"/>
                <a:stretch>
                  <a:fillRect l="-334" t="-66917" r="-334" b="-1135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53739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628142-7C58-5FF4-E73D-AD4469B48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Variance (and standard deviation) possess two common characteristics: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dirty="0"/>
              <a:t>If the variance equals zero, then all of the data in the data set has the same value.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dirty="0"/>
              <a:t>All measures of spread are positive (or nonnegative if zero spread) in value.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FC0642-C01E-8B14-5BB6-8287D749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Characteristics of Variance</a:t>
            </a:r>
          </a:p>
        </p:txBody>
      </p:sp>
    </p:spTree>
    <p:extLst>
      <p:ext uri="{BB962C8B-B14F-4D97-AF65-F5344CB8AC3E}">
        <p14:creationId xmlns:p14="http://schemas.microsoft.com/office/powerpoint/2010/main" val="16871315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998604-3CEA-C778-9DCC-75FA1504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only look at center, but also variability of a variable.</a:t>
            </a:r>
          </a:p>
          <a:p>
            <a:r>
              <a:rPr lang="en-US" dirty="0"/>
              <a:t>Range – difference between the largest and smallest values.</a:t>
            </a:r>
          </a:p>
          <a:p>
            <a:r>
              <a:rPr lang="en-US" dirty="0"/>
              <a:t>Variance</a:t>
            </a:r>
            <a:r>
              <a:rPr lang="en-US" b="1" dirty="0"/>
              <a:t> </a:t>
            </a:r>
            <a:r>
              <a:rPr lang="en-US" dirty="0"/>
              <a:t>– measure of dispersion around the mean of the data set.</a:t>
            </a:r>
          </a:p>
          <a:p>
            <a:r>
              <a:rPr lang="en-US" dirty="0"/>
              <a:t>Standard deviation – the square root of the variance (helps with units of variance).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0246AC-96B4-BC11-5DA5-F4E42FCEF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17706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F9C63-F616-2599-95F7-D0AF7944E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Qualitative – explore within a category or across categories.</a:t>
            </a:r>
          </a:p>
          <a:p>
            <a:r>
              <a:rPr lang="en-US" dirty="0"/>
              <a:t>Example questions:</a:t>
            </a:r>
          </a:p>
          <a:p>
            <a:pPr lvl="1"/>
            <a:r>
              <a:rPr lang="en-US" dirty="0"/>
              <a:t>What do Saturdays look like?</a:t>
            </a:r>
          </a:p>
          <a:p>
            <a:pPr lvl="1"/>
            <a:r>
              <a:rPr lang="en-US" dirty="0"/>
              <a:t>What do clear days look like in comparison to rainy days?</a:t>
            </a:r>
          </a:p>
          <a:p>
            <a:pPr lvl="1"/>
            <a:r>
              <a:rPr lang="en-US" dirty="0"/>
              <a:t>Is the winter different than the summer?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57F8C1-EF01-10AF-5928-81AE1508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Qualitative Data</a:t>
            </a:r>
          </a:p>
        </p:txBody>
      </p:sp>
    </p:spTree>
    <p:extLst>
      <p:ext uri="{BB962C8B-B14F-4D97-AF65-F5344CB8AC3E}">
        <p14:creationId xmlns:p14="http://schemas.microsoft.com/office/powerpoint/2010/main" val="3286444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921B-C087-0F94-745A-E1A552122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Exploring Different Types of Variables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6E981B-6F32-9340-174A-4D3E905FE8E0}"/>
              </a:ext>
            </a:extLst>
          </p:cNvPr>
          <p:cNvSpPr txBox="1"/>
          <p:nvPr/>
        </p:nvSpPr>
        <p:spPr>
          <a:xfrm rot="5400000">
            <a:off x="5925787" y="610391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CACE4B2D-29AE-24F1-EB8F-1AF88A720DEE}"/>
              </a:ext>
            </a:extLst>
          </p:cNvPr>
          <p:cNvGraphicFramePr>
            <a:graphicFrameLocks/>
          </p:cNvGraphicFramePr>
          <p:nvPr/>
        </p:nvGraphicFramePr>
        <p:xfrm>
          <a:off x="581025" y="2323725"/>
          <a:ext cx="11029616" cy="357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648">
                  <a:extLst>
                    <a:ext uri="{9D8B030D-6E8A-4147-A177-3AD203B41FA5}">
                      <a16:colId xmlns:a16="http://schemas.microsoft.com/office/drawing/2014/main" val="3564469882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2447655034"/>
                    </a:ext>
                  </a:extLst>
                </a:gridCol>
                <a:gridCol w="1037264">
                  <a:extLst>
                    <a:ext uri="{9D8B030D-6E8A-4147-A177-3AD203B41FA5}">
                      <a16:colId xmlns:a16="http://schemas.microsoft.com/office/drawing/2014/main" val="3095001754"/>
                    </a:ext>
                  </a:extLst>
                </a:gridCol>
                <a:gridCol w="1596942">
                  <a:extLst>
                    <a:ext uri="{9D8B030D-6E8A-4147-A177-3AD203B41FA5}">
                      <a16:colId xmlns:a16="http://schemas.microsoft.com/office/drawing/2014/main" val="2673756527"/>
                    </a:ext>
                  </a:extLst>
                </a:gridCol>
                <a:gridCol w="1770176">
                  <a:extLst>
                    <a:ext uri="{9D8B030D-6E8A-4147-A177-3AD203B41FA5}">
                      <a16:colId xmlns:a16="http://schemas.microsoft.com/office/drawing/2014/main" val="288479686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4292782133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3810588531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3613017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Weekday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Weather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</a:p>
                    <a:p>
                      <a:pPr algn="ctr"/>
                      <a:r>
                        <a:rPr lang="en-US" dirty="0"/>
                        <a:t>(°F)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 </a:t>
                      </a:r>
                    </a:p>
                    <a:p>
                      <a:pPr algn="ctr"/>
                      <a:r>
                        <a:rPr lang="en-US" dirty="0"/>
                        <a:t>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Casual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Registered Users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605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1/1/2011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0159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1/2/2011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4830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1/3/2011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278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1/4/2011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7958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1/5/2011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992462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3140B76-DB74-9FE4-45E6-A6F7B29837C0}"/>
              </a:ext>
            </a:extLst>
          </p:cNvPr>
          <p:cNvSpPr/>
          <p:nvPr/>
        </p:nvSpPr>
        <p:spPr>
          <a:xfrm>
            <a:off x="5545770" y="2232561"/>
            <a:ext cx="6064871" cy="3861092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12D7EF-B60C-1C30-0A5F-16EB57A7424B}"/>
              </a:ext>
            </a:extLst>
          </p:cNvPr>
          <p:cNvSpPr txBox="1"/>
          <p:nvPr/>
        </p:nvSpPr>
        <p:spPr>
          <a:xfrm>
            <a:off x="6095833" y="6268061"/>
            <a:ext cx="5907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Quantitative – explore center, spread, and “look” of variables.</a:t>
            </a:r>
          </a:p>
        </p:txBody>
      </p:sp>
    </p:spTree>
    <p:extLst>
      <p:ext uri="{BB962C8B-B14F-4D97-AF65-F5344CB8AC3E}">
        <p14:creationId xmlns:p14="http://schemas.microsoft.com/office/powerpoint/2010/main" val="3204240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BF9C63-F616-2599-95F7-D0AF7944E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Quantitative – explore center, spread, and “look” of variables.</a:t>
            </a:r>
          </a:p>
          <a:p>
            <a:r>
              <a:rPr lang="en-US" dirty="0"/>
              <a:t>Example questions:</a:t>
            </a:r>
          </a:p>
          <a:p>
            <a:pPr lvl="1"/>
            <a:r>
              <a:rPr lang="en-US" dirty="0"/>
              <a:t>What is the typical temperature in my data?</a:t>
            </a:r>
          </a:p>
          <a:p>
            <a:pPr lvl="1"/>
            <a:r>
              <a:rPr lang="en-US" dirty="0"/>
              <a:t>Is the number of users trending up or down?</a:t>
            </a:r>
          </a:p>
          <a:p>
            <a:pPr lvl="1"/>
            <a:r>
              <a:rPr lang="en-US" dirty="0"/>
              <a:t>What is the range of humidity values? Are they narrow or very spread out?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57F8C1-EF01-10AF-5928-81AE1508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Quantitative Data</a:t>
            </a:r>
          </a:p>
        </p:txBody>
      </p:sp>
    </p:spTree>
    <p:extLst>
      <p:ext uri="{BB962C8B-B14F-4D97-AF65-F5344CB8AC3E}">
        <p14:creationId xmlns:p14="http://schemas.microsoft.com/office/powerpoint/2010/main" val="2435284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8E5875-F16D-0465-DE78-7185440FB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lot of insights can be drawn from just organizing, exploring, and looking at your data.</a:t>
            </a:r>
          </a:p>
          <a:p>
            <a:r>
              <a:rPr lang="en-US" dirty="0"/>
              <a:t>Different types of data need to be summarized differently.</a:t>
            </a:r>
          </a:p>
          <a:p>
            <a:r>
              <a:rPr lang="en-US" dirty="0"/>
              <a:t>Qualitative – explore within a category or across categories.</a:t>
            </a:r>
          </a:p>
          <a:p>
            <a:r>
              <a:rPr lang="en-US" dirty="0"/>
              <a:t>Quantitative – explore center, spread, and “look” of variables.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ED70D2-0D12-105F-8345-934537FD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13538181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{EA9BD258-1D0C-9C41-8308-7D8383778504}tf10001123</Template>
  <TotalTime>31162</TotalTime>
  <Words>2627</Words>
  <Application>Microsoft Macintosh PowerPoint</Application>
  <PresentationFormat>Widescreen</PresentationFormat>
  <Paragraphs>606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Calibri</vt:lpstr>
      <vt:lpstr>Cambria Math</vt:lpstr>
      <vt:lpstr>Gill Sans MT</vt:lpstr>
      <vt:lpstr>Wingdings 2</vt:lpstr>
      <vt:lpstr>Dividend</vt:lpstr>
      <vt:lpstr>Exploring Data</vt:lpstr>
      <vt:lpstr>Exploration</vt:lpstr>
      <vt:lpstr>Types of Variables</vt:lpstr>
      <vt:lpstr>Exploring Different Types of Variables</vt:lpstr>
      <vt:lpstr>Exploring Different Types of Variables</vt:lpstr>
      <vt:lpstr>Exploring Qualitative Data</vt:lpstr>
      <vt:lpstr>Exploring Different Types of Variables</vt:lpstr>
      <vt:lpstr>Exploring Quantitative Data</vt:lpstr>
      <vt:lpstr>Summary</vt:lpstr>
      <vt:lpstr>Displaying Qualitative Data</vt:lpstr>
      <vt:lpstr>Exploring Qualitative Data</vt:lpstr>
      <vt:lpstr>Exploring Qualitative Data</vt:lpstr>
      <vt:lpstr>Pie Chart</vt:lpstr>
      <vt:lpstr>Pie Chart</vt:lpstr>
      <vt:lpstr>Pie Chart</vt:lpstr>
      <vt:lpstr>Bar Chart</vt:lpstr>
      <vt:lpstr>Bar Chart</vt:lpstr>
      <vt:lpstr>Bar Chart</vt:lpstr>
      <vt:lpstr>Summary</vt:lpstr>
      <vt:lpstr>Displaying QUANTITATIVE Data</vt:lpstr>
      <vt:lpstr>Exploring Quantitative Data</vt:lpstr>
      <vt:lpstr>Exploring Quantitative Data</vt:lpstr>
      <vt:lpstr>Line Graph</vt:lpstr>
      <vt:lpstr>Line Graph</vt:lpstr>
      <vt:lpstr>Line Graph</vt:lpstr>
      <vt:lpstr>Line Graph</vt:lpstr>
      <vt:lpstr>Scatterplot</vt:lpstr>
      <vt:lpstr>Scatterplot</vt:lpstr>
      <vt:lpstr>Summary</vt:lpstr>
      <vt:lpstr>Describing Center</vt:lpstr>
      <vt:lpstr>“Typical” Value</vt:lpstr>
      <vt:lpstr>Mode</vt:lpstr>
      <vt:lpstr>Mean</vt:lpstr>
      <vt:lpstr>Mean</vt:lpstr>
      <vt:lpstr>Mean</vt:lpstr>
      <vt:lpstr>Mean</vt:lpstr>
      <vt:lpstr>Median</vt:lpstr>
      <vt:lpstr>Median</vt:lpstr>
      <vt:lpstr>Median</vt:lpstr>
      <vt:lpstr>Median</vt:lpstr>
      <vt:lpstr>Median</vt:lpstr>
      <vt:lpstr>Mean vs. Median</vt:lpstr>
      <vt:lpstr>Mean vs. Median</vt:lpstr>
      <vt:lpstr>Summary</vt:lpstr>
      <vt:lpstr>Describing Spread</vt:lpstr>
      <vt:lpstr>Measures of Variability</vt:lpstr>
      <vt:lpstr>Range</vt:lpstr>
      <vt:lpstr>Range</vt:lpstr>
      <vt:lpstr>Range</vt:lpstr>
      <vt:lpstr>Range</vt:lpstr>
      <vt:lpstr>Variance</vt:lpstr>
      <vt:lpstr>Variance</vt:lpstr>
      <vt:lpstr>Variance</vt:lpstr>
      <vt:lpstr>Variance</vt:lpstr>
      <vt:lpstr>Variance</vt:lpstr>
      <vt:lpstr>Standard Deviation</vt:lpstr>
      <vt:lpstr>Standard Deviation</vt:lpstr>
      <vt:lpstr>2 Characteristics of Variance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Data?</dc:title>
  <dc:creator>Aric LaBarr</dc:creator>
  <cp:lastModifiedBy>Aric LaBarr</cp:lastModifiedBy>
  <cp:revision>226</cp:revision>
  <dcterms:created xsi:type="dcterms:W3CDTF">2022-04-04T02:16:16Z</dcterms:created>
  <dcterms:modified xsi:type="dcterms:W3CDTF">2022-05-27T17:22:23Z</dcterms:modified>
</cp:coreProperties>
</file>