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65" r:id="rId3"/>
    <p:sldId id="273" r:id="rId4"/>
    <p:sldId id="274" r:id="rId5"/>
    <p:sldId id="257" r:id="rId6"/>
    <p:sldId id="258" r:id="rId7"/>
    <p:sldId id="272" r:id="rId8"/>
    <p:sldId id="267" r:id="rId9"/>
    <p:sldId id="268" r:id="rId10"/>
    <p:sldId id="269" r:id="rId11"/>
    <p:sldId id="270" r:id="rId12"/>
    <p:sldId id="271" r:id="rId13"/>
    <p:sldId id="259" r:id="rId14"/>
    <p:sldId id="261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B5B10F-C089-43FC-AC58-E7D4C49E3D0B}" type="datetimeFigureOut">
              <a:rPr lang="ru-RU" smtClean="0"/>
              <a:t>02.06.2020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DA6123-4513-4B49-A36E-51046EC4D5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10602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DA6123-4513-4B49-A36E-51046EC4D5D3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47801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0934B-55AA-4B05-834C-1808AAA5F9EF}" type="datetimeFigureOut">
              <a:rPr lang="ru-RU" smtClean="0"/>
              <a:t>02.06.2020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1B703-82B1-47D8-B11E-738ACA97B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39785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0934B-55AA-4B05-834C-1808AAA5F9EF}" type="datetimeFigureOut">
              <a:rPr lang="ru-RU" smtClean="0"/>
              <a:t>02.06.2020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1B703-82B1-47D8-B11E-738ACA97B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1538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0934B-55AA-4B05-834C-1808AAA5F9EF}" type="datetimeFigureOut">
              <a:rPr lang="ru-RU" smtClean="0"/>
              <a:t>02.06.2020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1B703-82B1-47D8-B11E-738ACA97B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00448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0934B-55AA-4B05-834C-1808AAA5F9EF}" type="datetimeFigureOut">
              <a:rPr lang="ru-RU" smtClean="0"/>
              <a:t>02.06.2020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1B703-82B1-47D8-B11E-738ACA97B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94921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0934B-55AA-4B05-834C-1808AAA5F9EF}" type="datetimeFigureOut">
              <a:rPr lang="ru-RU" smtClean="0"/>
              <a:t>02.06.2020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1B703-82B1-47D8-B11E-738ACA97B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48536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0934B-55AA-4B05-834C-1808AAA5F9EF}" type="datetimeFigureOut">
              <a:rPr lang="ru-RU" smtClean="0"/>
              <a:t>02.06.2020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1B703-82B1-47D8-B11E-738ACA97B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7970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0934B-55AA-4B05-834C-1808AAA5F9EF}" type="datetimeFigureOut">
              <a:rPr lang="ru-RU" smtClean="0"/>
              <a:t>02.06.2020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1B703-82B1-47D8-B11E-738ACA97B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35642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0934B-55AA-4B05-834C-1808AAA5F9EF}" type="datetimeFigureOut">
              <a:rPr lang="ru-RU" smtClean="0"/>
              <a:t>02.06.2020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1B703-82B1-47D8-B11E-738ACA97B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9939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0934B-55AA-4B05-834C-1808AAA5F9EF}" type="datetimeFigureOut">
              <a:rPr lang="ru-RU" smtClean="0"/>
              <a:t>02.06.2020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1B703-82B1-47D8-B11E-738ACA97B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6502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0934B-55AA-4B05-834C-1808AAA5F9EF}" type="datetimeFigureOut">
              <a:rPr lang="ru-RU" smtClean="0"/>
              <a:t>02.06.2020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1B703-82B1-47D8-B11E-738ACA97B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7052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0934B-55AA-4B05-834C-1808AAA5F9EF}" type="datetimeFigureOut">
              <a:rPr lang="ru-RU" smtClean="0"/>
              <a:t>02.06.2020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1B703-82B1-47D8-B11E-738ACA97B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22694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C0934B-55AA-4B05-834C-1808AAA5F9EF}" type="datetimeFigureOut">
              <a:rPr lang="ru-RU" smtClean="0"/>
              <a:t>02.06.2020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31B703-82B1-47D8-B11E-738ACA97B3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0263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391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/>
          <a:lstStyle/>
          <a:p>
            <a:r>
              <a:rPr lang="ru-RU" dirty="0"/>
              <a:t>Апологетика и Спасающая вера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708920"/>
            <a:ext cx="8856984" cy="3816424"/>
          </a:xfrm>
        </p:spPr>
        <p:txBody>
          <a:bodyPr>
            <a:normAutofit/>
          </a:bodyPr>
          <a:lstStyle/>
          <a:p>
            <a:pPr lvl="1" algn="l"/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51820" y="2060848"/>
            <a:ext cx="3240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Три уровня веры: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870225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508" y="2574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404664"/>
            <a:ext cx="7772400" cy="1470025"/>
          </a:xfrm>
        </p:spPr>
        <p:txBody>
          <a:bodyPr/>
          <a:lstStyle/>
          <a:p>
            <a:r>
              <a:rPr lang="ru-RU" dirty="0" smtClean="0"/>
              <a:t>Апологетика и Спасающая вера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16508" y="2564904"/>
            <a:ext cx="8908988" cy="4032448"/>
          </a:xfrm>
        </p:spPr>
        <p:txBody>
          <a:bodyPr>
            <a:normAutofit/>
          </a:bodyPr>
          <a:lstStyle/>
          <a:p>
            <a:pPr lvl="1"/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endParaRPr lang="ru-RU" sz="2400" dirty="0">
              <a:solidFill>
                <a:schemeClr val="tx1"/>
              </a:solidFill>
            </a:endParaRP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Бог существует</a:t>
            </a:r>
            <a:r>
              <a:rPr lang="en-US" dirty="0">
                <a:solidFill>
                  <a:schemeClr val="tx1"/>
                </a:solidFill>
              </a:rPr>
              <a:t>:  </a:t>
            </a:r>
            <a:r>
              <a:rPr lang="ru-RU" i="1" dirty="0">
                <a:solidFill>
                  <a:schemeClr val="tx1"/>
                </a:solidFill>
              </a:rPr>
              <a:t>Рим</a:t>
            </a:r>
            <a:r>
              <a:rPr lang="en-US" i="1" dirty="0">
                <a:solidFill>
                  <a:schemeClr val="tx1"/>
                </a:solidFill>
              </a:rPr>
              <a:t>. 1:18-20</a:t>
            </a:r>
            <a:endParaRPr lang="ru-RU" i="1" dirty="0">
              <a:solidFill>
                <a:schemeClr val="tx1"/>
              </a:solidFill>
            </a:endParaRP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Я грешник</a:t>
            </a:r>
            <a:r>
              <a:rPr lang="en-US" dirty="0">
                <a:solidFill>
                  <a:schemeClr val="tx1"/>
                </a:solidFill>
              </a:rPr>
              <a:t>: </a:t>
            </a:r>
            <a:r>
              <a:rPr lang="ru-RU" i="1" dirty="0">
                <a:solidFill>
                  <a:schemeClr val="tx1"/>
                </a:solidFill>
              </a:rPr>
              <a:t>Рим</a:t>
            </a:r>
            <a:r>
              <a:rPr lang="en-US" i="1" dirty="0">
                <a:solidFill>
                  <a:schemeClr val="tx1"/>
                </a:solidFill>
              </a:rPr>
              <a:t>. 3:23</a:t>
            </a:r>
            <a:endParaRPr lang="ru-RU" i="1" dirty="0">
              <a:solidFill>
                <a:schemeClr val="tx1"/>
              </a:solidFill>
            </a:endParaRP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Я отделен от Бога: </a:t>
            </a:r>
            <a:r>
              <a:rPr lang="ru-RU" i="1" dirty="0">
                <a:solidFill>
                  <a:schemeClr val="tx1"/>
                </a:solidFill>
              </a:rPr>
              <a:t>Рим. 3:11-13</a:t>
            </a: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Я подлежу осуждению Богом: </a:t>
            </a:r>
            <a:r>
              <a:rPr lang="ru-RU" i="1" dirty="0">
                <a:solidFill>
                  <a:schemeClr val="tx1"/>
                </a:solidFill>
              </a:rPr>
              <a:t>Рим. 6:23</a:t>
            </a:r>
            <a:r>
              <a:rPr lang="en-US" i="1" dirty="0">
                <a:solidFill>
                  <a:schemeClr val="tx1"/>
                </a:solidFill>
              </a:rPr>
              <a:t>a</a:t>
            </a:r>
            <a:endParaRPr lang="ru-RU" i="1" dirty="0">
              <a:solidFill>
                <a:schemeClr val="tx1"/>
              </a:solidFill>
            </a:endParaRPr>
          </a:p>
          <a:p>
            <a:pPr lvl="2" algn="l"/>
            <a:r>
              <a:rPr lang="ru-RU" i="1" dirty="0">
                <a:solidFill>
                  <a:schemeClr val="tx1"/>
                </a:solidFill>
              </a:rPr>
              <a:t/>
            </a:r>
            <a:br>
              <a:rPr lang="ru-RU" i="1" dirty="0">
                <a:solidFill>
                  <a:schemeClr val="tx1"/>
                </a:solidFill>
              </a:rPr>
            </a:br>
            <a:endParaRPr lang="ru-RU" i="1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03648" y="2132856"/>
            <a:ext cx="68407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Что я должен знать о христианстве чтобы уверовать?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359491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508" y="2574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404664"/>
            <a:ext cx="7772400" cy="1470025"/>
          </a:xfrm>
        </p:spPr>
        <p:txBody>
          <a:bodyPr/>
          <a:lstStyle/>
          <a:p>
            <a:r>
              <a:rPr lang="ru-RU" dirty="0" smtClean="0"/>
              <a:t>Апологетика и Спасающая вера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16508" y="2564904"/>
            <a:ext cx="8908988" cy="4032448"/>
          </a:xfrm>
        </p:spPr>
        <p:txBody>
          <a:bodyPr>
            <a:normAutofit/>
          </a:bodyPr>
          <a:lstStyle/>
          <a:p>
            <a:pPr lvl="1"/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endParaRPr lang="ru-RU" sz="2400" dirty="0">
              <a:solidFill>
                <a:schemeClr val="tx1"/>
              </a:solidFill>
            </a:endParaRP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Бог существует</a:t>
            </a:r>
            <a:r>
              <a:rPr lang="en-US" dirty="0">
                <a:solidFill>
                  <a:schemeClr val="tx1"/>
                </a:solidFill>
              </a:rPr>
              <a:t>:  </a:t>
            </a:r>
            <a:r>
              <a:rPr lang="ru-RU" i="1" dirty="0">
                <a:solidFill>
                  <a:schemeClr val="tx1"/>
                </a:solidFill>
              </a:rPr>
              <a:t>Рим</a:t>
            </a:r>
            <a:r>
              <a:rPr lang="en-US" i="1" dirty="0">
                <a:solidFill>
                  <a:schemeClr val="tx1"/>
                </a:solidFill>
              </a:rPr>
              <a:t>. 1:18-20</a:t>
            </a:r>
            <a:endParaRPr lang="ru-RU" i="1" dirty="0">
              <a:solidFill>
                <a:schemeClr val="tx1"/>
              </a:solidFill>
            </a:endParaRP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Я грешник</a:t>
            </a:r>
            <a:r>
              <a:rPr lang="en-US" dirty="0">
                <a:solidFill>
                  <a:schemeClr val="tx1"/>
                </a:solidFill>
              </a:rPr>
              <a:t>: </a:t>
            </a:r>
            <a:r>
              <a:rPr lang="ru-RU" i="1" dirty="0">
                <a:solidFill>
                  <a:schemeClr val="tx1"/>
                </a:solidFill>
              </a:rPr>
              <a:t>Рим</a:t>
            </a:r>
            <a:r>
              <a:rPr lang="en-US" i="1" dirty="0">
                <a:solidFill>
                  <a:schemeClr val="tx1"/>
                </a:solidFill>
              </a:rPr>
              <a:t>. 3:23</a:t>
            </a:r>
            <a:endParaRPr lang="ru-RU" i="1" dirty="0">
              <a:solidFill>
                <a:schemeClr val="tx1"/>
              </a:solidFill>
            </a:endParaRP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Я отделен от Бога: </a:t>
            </a:r>
            <a:r>
              <a:rPr lang="ru-RU" i="1" dirty="0">
                <a:solidFill>
                  <a:schemeClr val="tx1"/>
                </a:solidFill>
              </a:rPr>
              <a:t>Рим. 3:11-13</a:t>
            </a: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Я подлежу осуждению Богом: </a:t>
            </a:r>
            <a:r>
              <a:rPr lang="ru-RU" i="1" dirty="0">
                <a:solidFill>
                  <a:schemeClr val="tx1"/>
                </a:solidFill>
              </a:rPr>
              <a:t>Рим. 6:23</a:t>
            </a:r>
            <a:r>
              <a:rPr lang="en-US" i="1" dirty="0">
                <a:solidFill>
                  <a:schemeClr val="tx1"/>
                </a:solidFill>
              </a:rPr>
              <a:t>a</a:t>
            </a:r>
            <a:endParaRPr lang="ru-RU" i="1" dirty="0">
              <a:solidFill>
                <a:schemeClr val="tx1"/>
              </a:solidFill>
            </a:endParaRP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Бог обеспечил все необходимое для спасения в Своем Сыне: </a:t>
            </a:r>
            <a:r>
              <a:rPr lang="ru-RU" i="1" dirty="0">
                <a:solidFill>
                  <a:schemeClr val="tx1"/>
                </a:solidFill>
              </a:rPr>
              <a:t>Рим. 5:1-11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03648" y="2132856"/>
            <a:ext cx="68407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Что я должен знать о христианстве чтобы уверовать?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258125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508" y="2574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404664"/>
            <a:ext cx="7772400" cy="1470025"/>
          </a:xfrm>
        </p:spPr>
        <p:txBody>
          <a:bodyPr/>
          <a:lstStyle/>
          <a:p>
            <a:r>
              <a:rPr lang="ru-RU" dirty="0" smtClean="0"/>
              <a:t>Апологетика и Спасающая вера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16508" y="2564904"/>
            <a:ext cx="8908988" cy="4032448"/>
          </a:xfrm>
        </p:spPr>
        <p:txBody>
          <a:bodyPr>
            <a:normAutofit fontScale="92500" lnSpcReduction="10000"/>
          </a:bodyPr>
          <a:lstStyle/>
          <a:p>
            <a:pPr lvl="1"/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ru-RU" sz="2600" dirty="0">
                <a:solidFill>
                  <a:schemeClr val="tx1"/>
                </a:solidFill>
              </a:rPr>
              <a:t>Бог существует</a:t>
            </a:r>
            <a:r>
              <a:rPr lang="en-US" sz="2600" dirty="0">
                <a:solidFill>
                  <a:schemeClr val="tx1"/>
                </a:solidFill>
              </a:rPr>
              <a:t>:  </a:t>
            </a:r>
            <a:r>
              <a:rPr lang="ru-RU" sz="2600" i="1" dirty="0">
                <a:solidFill>
                  <a:schemeClr val="tx1"/>
                </a:solidFill>
              </a:rPr>
              <a:t>Рим</a:t>
            </a:r>
            <a:r>
              <a:rPr lang="en-US" sz="2600" i="1" dirty="0">
                <a:solidFill>
                  <a:schemeClr val="tx1"/>
                </a:solidFill>
              </a:rPr>
              <a:t>. 1:18-20</a:t>
            </a:r>
            <a:endParaRPr lang="ru-RU" sz="2600" i="1" dirty="0">
              <a:solidFill>
                <a:schemeClr val="tx1"/>
              </a:solidFill>
            </a:endParaRP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ru-RU" sz="2600" dirty="0">
                <a:solidFill>
                  <a:schemeClr val="tx1"/>
                </a:solidFill>
              </a:rPr>
              <a:t>Я грешник</a:t>
            </a:r>
            <a:r>
              <a:rPr lang="en-US" sz="2600" dirty="0">
                <a:solidFill>
                  <a:schemeClr val="tx1"/>
                </a:solidFill>
              </a:rPr>
              <a:t>: </a:t>
            </a:r>
            <a:r>
              <a:rPr lang="ru-RU" sz="2600" i="1" dirty="0">
                <a:solidFill>
                  <a:schemeClr val="tx1"/>
                </a:solidFill>
              </a:rPr>
              <a:t>Рим</a:t>
            </a:r>
            <a:r>
              <a:rPr lang="en-US" sz="2600" i="1" dirty="0">
                <a:solidFill>
                  <a:schemeClr val="tx1"/>
                </a:solidFill>
              </a:rPr>
              <a:t>. 3:23</a:t>
            </a:r>
            <a:endParaRPr lang="ru-RU" sz="2600" i="1" dirty="0">
              <a:solidFill>
                <a:schemeClr val="tx1"/>
              </a:solidFill>
            </a:endParaRP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ru-RU" sz="2600" dirty="0">
                <a:solidFill>
                  <a:schemeClr val="tx1"/>
                </a:solidFill>
              </a:rPr>
              <a:t>Я отделен от Бога: </a:t>
            </a:r>
            <a:r>
              <a:rPr lang="ru-RU" sz="2600" i="1" dirty="0">
                <a:solidFill>
                  <a:schemeClr val="tx1"/>
                </a:solidFill>
              </a:rPr>
              <a:t>Рим. 3:11-13</a:t>
            </a: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ru-RU" sz="2600" dirty="0">
                <a:solidFill>
                  <a:schemeClr val="tx1"/>
                </a:solidFill>
              </a:rPr>
              <a:t>Я подлежу осуждению Богом: </a:t>
            </a:r>
            <a:r>
              <a:rPr lang="ru-RU" sz="2600" i="1" dirty="0">
                <a:solidFill>
                  <a:schemeClr val="tx1"/>
                </a:solidFill>
              </a:rPr>
              <a:t>Рим. 6:23</a:t>
            </a:r>
            <a:r>
              <a:rPr lang="en-US" sz="2600" i="1" dirty="0">
                <a:solidFill>
                  <a:schemeClr val="tx1"/>
                </a:solidFill>
              </a:rPr>
              <a:t>a</a:t>
            </a:r>
            <a:endParaRPr lang="ru-RU" sz="2600" i="1" dirty="0">
              <a:solidFill>
                <a:schemeClr val="tx1"/>
              </a:solidFill>
            </a:endParaRP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ru-RU" sz="2600" dirty="0">
                <a:solidFill>
                  <a:schemeClr val="tx1"/>
                </a:solidFill>
              </a:rPr>
              <a:t>Бог обеспечил все необходимое для спасения в Своем Сыне: </a:t>
            </a:r>
            <a:r>
              <a:rPr lang="ru-RU" sz="2600" i="1" dirty="0">
                <a:solidFill>
                  <a:schemeClr val="tx1"/>
                </a:solidFill>
              </a:rPr>
              <a:t>Рим. 5:1-11</a:t>
            </a: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ru-RU" sz="2600" dirty="0">
                <a:solidFill>
                  <a:schemeClr val="tx1"/>
                </a:solidFill>
              </a:rPr>
              <a:t>Результатом спасения есть вечная жизнь: </a:t>
            </a:r>
            <a:r>
              <a:rPr lang="ru-RU" sz="2600" i="1" dirty="0">
                <a:solidFill>
                  <a:schemeClr val="tx1"/>
                </a:solidFill>
              </a:rPr>
              <a:t>Рим. 6:23</a:t>
            </a:r>
            <a:r>
              <a:rPr lang="en-US" sz="2600" i="1" dirty="0">
                <a:solidFill>
                  <a:schemeClr val="tx1"/>
                </a:solidFill>
              </a:rPr>
              <a:t>b</a:t>
            </a:r>
            <a:r>
              <a:rPr lang="ru-RU" i="1" dirty="0">
                <a:solidFill>
                  <a:schemeClr val="tx1"/>
                </a:solidFill>
              </a:rPr>
              <a:t/>
            </a:r>
            <a:br>
              <a:rPr lang="ru-RU" i="1" dirty="0">
                <a:solidFill>
                  <a:schemeClr val="tx1"/>
                </a:solidFill>
              </a:rPr>
            </a:br>
            <a:endParaRPr lang="ru-RU" i="1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03648" y="2132856"/>
            <a:ext cx="68407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Что я должен знать о христианстве чтобы уверовать?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209317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260648"/>
            <a:ext cx="7772400" cy="1470025"/>
          </a:xfrm>
        </p:spPr>
        <p:txBody>
          <a:bodyPr/>
          <a:lstStyle/>
          <a:p>
            <a:r>
              <a:rPr lang="ru-RU" dirty="0" smtClean="0"/>
              <a:t>Апологетика и Спасающая вера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140968"/>
            <a:ext cx="6400800" cy="1752600"/>
          </a:xfrm>
        </p:spPr>
        <p:txBody>
          <a:bodyPr/>
          <a:lstStyle/>
          <a:p>
            <a:pPr marL="0" lvl="1"/>
            <a:r>
              <a:rPr lang="ru-RU" sz="4400" dirty="0" smtClean="0">
                <a:solidFill>
                  <a:schemeClr val="tx1"/>
                </a:solidFill>
              </a:rPr>
              <a:t>Уверование- это процесс</a:t>
            </a:r>
            <a:r>
              <a:rPr lang="ru-RU" sz="4400" dirty="0">
                <a:solidFill>
                  <a:schemeClr val="tx1"/>
                </a:solidFill>
              </a:rPr>
              <a:t>. 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0939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12" descr="A screenshot of a cell phone&#10;&#10;Description automatically generated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0"/>
            <a:ext cx="5616623" cy="68929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83492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391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/>
          <a:lstStyle/>
          <a:p>
            <a:r>
              <a:rPr lang="ru-RU" dirty="0"/>
              <a:t>Апологетика и Спасающая вера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496" y="2708920"/>
            <a:ext cx="9108504" cy="3816424"/>
          </a:xfrm>
        </p:spPr>
        <p:txBody>
          <a:bodyPr>
            <a:normAutofit/>
          </a:bodyPr>
          <a:lstStyle/>
          <a:p>
            <a:pPr lvl="1" algn="l"/>
            <a:r>
              <a:rPr lang="en-US" sz="2400" dirty="0" smtClean="0">
                <a:solidFill>
                  <a:schemeClr val="tx1"/>
                </a:solidFill>
              </a:rPr>
              <a:t>a.</a:t>
            </a:r>
            <a:r>
              <a:rPr lang="ru-RU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ru-RU" sz="2400" dirty="0" smtClean="0">
                <a:solidFill>
                  <a:schemeClr val="tx1"/>
                </a:solidFill>
              </a:rPr>
              <a:t>   Получить </a:t>
            </a:r>
            <a:r>
              <a:rPr lang="ru-RU" sz="2400" dirty="0">
                <a:solidFill>
                  <a:schemeClr val="tx1"/>
                </a:solidFill>
              </a:rPr>
              <a:t>информацию. Понять ее. 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chemeClr val="tx1"/>
                </a:solidFill>
              </a:rPr>
              <a:t>        — уровень </a:t>
            </a:r>
            <a:r>
              <a:rPr lang="ru-RU" sz="2400" dirty="0">
                <a:solidFill>
                  <a:schemeClr val="tx1"/>
                </a:solidFill>
              </a:rPr>
              <a:t>«иудея</a:t>
            </a:r>
            <a:r>
              <a:rPr lang="ru-RU" sz="2400" dirty="0" smtClean="0">
                <a:solidFill>
                  <a:schemeClr val="tx1"/>
                </a:solidFill>
              </a:rPr>
              <a:t>».</a:t>
            </a:r>
            <a:endParaRPr lang="en-US" sz="2400" dirty="0">
              <a:solidFill>
                <a:schemeClr val="tx1"/>
              </a:solidFill>
            </a:endParaRPr>
          </a:p>
          <a:p>
            <a:pPr lvl="1" algn="l"/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51820" y="2060848"/>
            <a:ext cx="3240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Три уровня веры: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831500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391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/>
          <a:lstStyle/>
          <a:p>
            <a:r>
              <a:rPr lang="ru-RU" dirty="0"/>
              <a:t>Апологетика и Спасающая вера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496" y="2708920"/>
            <a:ext cx="9108504" cy="3816424"/>
          </a:xfrm>
        </p:spPr>
        <p:txBody>
          <a:bodyPr>
            <a:normAutofit/>
          </a:bodyPr>
          <a:lstStyle/>
          <a:p>
            <a:pPr lvl="1" algn="l"/>
            <a:r>
              <a:rPr lang="en-US" sz="2400" dirty="0" smtClean="0">
                <a:solidFill>
                  <a:schemeClr val="tx1"/>
                </a:solidFill>
              </a:rPr>
              <a:t>a.</a:t>
            </a:r>
            <a:r>
              <a:rPr lang="ru-RU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ru-RU" sz="2400" dirty="0" smtClean="0">
                <a:solidFill>
                  <a:schemeClr val="tx1"/>
                </a:solidFill>
              </a:rPr>
              <a:t>   Получить </a:t>
            </a:r>
            <a:r>
              <a:rPr lang="ru-RU" sz="2400" dirty="0">
                <a:solidFill>
                  <a:schemeClr val="tx1"/>
                </a:solidFill>
              </a:rPr>
              <a:t>информацию. Понять ее. 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chemeClr val="tx1"/>
                </a:solidFill>
              </a:rPr>
              <a:t>        — уровень </a:t>
            </a:r>
            <a:r>
              <a:rPr lang="ru-RU" sz="2400" dirty="0">
                <a:solidFill>
                  <a:schemeClr val="tx1"/>
                </a:solidFill>
              </a:rPr>
              <a:t>«иудея</a:t>
            </a:r>
            <a:r>
              <a:rPr lang="ru-RU" sz="2400" dirty="0" smtClean="0">
                <a:solidFill>
                  <a:schemeClr val="tx1"/>
                </a:solidFill>
              </a:rPr>
              <a:t>».</a:t>
            </a:r>
            <a:endParaRPr lang="en-US" sz="2400" dirty="0">
              <a:solidFill>
                <a:schemeClr val="tx1"/>
              </a:solidFill>
            </a:endParaRPr>
          </a:p>
          <a:p>
            <a:pPr lvl="1" algn="l"/>
            <a:r>
              <a:rPr lang="ru-RU" sz="2400" dirty="0">
                <a:solidFill>
                  <a:schemeClr val="tx1"/>
                </a:solidFill>
              </a:rPr>
              <a:t/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en-US" sz="2400" dirty="0" smtClean="0">
                <a:solidFill>
                  <a:schemeClr val="tx1"/>
                </a:solidFill>
              </a:rPr>
              <a:t>b.</a:t>
            </a:r>
            <a:r>
              <a:rPr lang="ru-RU" sz="2400" dirty="0" smtClean="0">
                <a:solidFill>
                  <a:schemeClr val="tx1"/>
                </a:solidFill>
              </a:rPr>
              <a:t>   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ru-RU" sz="2400" dirty="0" smtClean="0">
                <a:solidFill>
                  <a:schemeClr val="tx1"/>
                </a:solidFill>
              </a:rPr>
              <a:t>Принять </a:t>
            </a:r>
            <a:r>
              <a:rPr lang="ru-RU" sz="2400" dirty="0">
                <a:solidFill>
                  <a:schemeClr val="tx1"/>
                </a:solidFill>
              </a:rPr>
              <a:t>за правду. Согласиться что утверждения истинны</a:t>
            </a:r>
            <a:r>
              <a:rPr lang="ru-RU" sz="2400" dirty="0" smtClean="0">
                <a:solidFill>
                  <a:schemeClr val="tx1"/>
                </a:solidFill>
              </a:rPr>
              <a:t>,                                                                 </a:t>
            </a:r>
          </a:p>
          <a:p>
            <a:pPr lvl="1" algn="l"/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smtClean="0">
                <a:solidFill>
                  <a:schemeClr val="tx1"/>
                </a:solidFill>
              </a:rPr>
              <a:t>       и </a:t>
            </a:r>
            <a:r>
              <a:rPr lang="ru-RU" sz="2400" dirty="0">
                <a:solidFill>
                  <a:schemeClr val="tx1"/>
                </a:solidFill>
              </a:rPr>
              <a:t>это есть истинное положение вещей. </a:t>
            </a:r>
            <a:endParaRPr lang="en-US" sz="2400" dirty="0" smtClean="0">
              <a:solidFill>
                <a:schemeClr val="tx1"/>
              </a:solidFill>
            </a:endParaRPr>
          </a:p>
          <a:p>
            <a:pPr lvl="1" algn="l"/>
            <a:r>
              <a:rPr lang="ru-RU" sz="2400" dirty="0" smtClean="0">
                <a:solidFill>
                  <a:schemeClr val="tx1"/>
                </a:solidFill>
              </a:rPr>
              <a:t>        —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ru-RU" sz="2400" dirty="0" smtClean="0">
                <a:solidFill>
                  <a:schemeClr val="tx1"/>
                </a:solidFill>
              </a:rPr>
              <a:t>уровень </a:t>
            </a:r>
            <a:r>
              <a:rPr lang="ru-RU" sz="2400" dirty="0">
                <a:solidFill>
                  <a:schemeClr val="tx1"/>
                </a:solidFill>
              </a:rPr>
              <a:t>«бесовской веры», «мертвой веры</a:t>
            </a:r>
            <a:r>
              <a:rPr lang="ru-RU" sz="2400" dirty="0" smtClean="0">
                <a:solidFill>
                  <a:schemeClr val="tx1"/>
                </a:solidFill>
              </a:rPr>
              <a:t>».</a:t>
            </a:r>
            <a:endParaRPr lang="en-US" dirty="0" smtClean="0">
              <a:solidFill>
                <a:schemeClr val="tx1"/>
              </a:solidFill>
            </a:endParaRPr>
          </a:p>
          <a:p>
            <a:pPr lvl="1" algn="l"/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51820" y="2060848"/>
            <a:ext cx="3240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Три уровня веры: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123664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391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/>
          <a:lstStyle/>
          <a:p>
            <a:r>
              <a:rPr lang="ru-RU" dirty="0"/>
              <a:t>Апологетика и Спасающая вера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496" y="2708920"/>
            <a:ext cx="9108504" cy="3816424"/>
          </a:xfrm>
        </p:spPr>
        <p:txBody>
          <a:bodyPr>
            <a:normAutofit fontScale="85000" lnSpcReduction="20000"/>
          </a:bodyPr>
          <a:lstStyle/>
          <a:p>
            <a:pPr lvl="1" algn="l"/>
            <a:r>
              <a:rPr lang="en-US" dirty="0" smtClean="0">
                <a:solidFill>
                  <a:schemeClr val="tx1"/>
                </a:solidFill>
              </a:rPr>
              <a:t>a.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   Получить </a:t>
            </a:r>
            <a:r>
              <a:rPr lang="ru-RU" dirty="0">
                <a:solidFill>
                  <a:schemeClr val="tx1"/>
                </a:solidFill>
              </a:rPr>
              <a:t>информацию. Понять ее. 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        — уровень </a:t>
            </a:r>
            <a:r>
              <a:rPr lang="ru-RU" dirty="0">
                <a:solidFill>
                  <a:schemeClr val="tx1"/>
                </a:solidFill>
              </a:rPr>
              <a:t>«иудея</a:t>
            </a:r>
            <a:r>
              <a:rPr lang="ru-RU" dirty="0" smtClean="0">
                <a:solidFill>
                  <a:schemeClr val="tx1"/>
                </a:solidFill>
              </a:rPr>
              <a:t>».</a:t>
            </a:r>
            <a:endParaRPr lang="en-US" dirty="0">
              <a:solidFill>
                <a:schemeClr val="tx1"/>
              </a:solidFill>
            </a:endParaRPr>
          </a:p>
          <a:p>
            <a:pPr lvl="1" algn="l"/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>b.</a:t>
            </a:r>
            <a:r>
              <a:rPr lang="ru-RU" dirty="0" smtClean="0">
                <a:solidFill>
                  <a:schemeClr val="tx1"/>
                </a:solidFill>
              </a:rPr>
              <a:t>   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Принять </a:t>
            </a:r>
            <a:r>
              <a:rPr lang="ru-RU" dirty="0">
                <a:solidFill>
                  <a:schemeClr val="tx1"/>
                </a:solidFill>
              </a:rPr>
              <a:t>за правду. Согласиться что утверждения истинны</a:t>
            </a:r>
            <a:r>
              <a:rPr lang="ru-RU" dirty="0" smtClean="0">
                <a:solidFill>
                  <a:schemeClr val="tx1"/>
                </a:solidFill>
              </a:rPr>
              <a:t>,                                                                 </a:t>
            </a:r>
          </a:p>
          <a:p>
            <a:pPr lvl="1" algn="l"/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       и </a:t>
            </a:r>
            <a:r>
              <a:rPr lang="ru-RU" dirty="0">
                <a:solidFill>
                  <a:schemeClr val="tx1"/>
                </a:solidFill>
              </a:rPr>
              <a:t>это есть истинное положение вещей. </a:t>
            </a:r>
            <a:endParaRPr lang="en-US" dirty="0" smtClean="0">
              <a:solidFill>
                <a:schemeClr val="tx1"/>
              </a:solidFill>
            </a:endParaRPr>
          </a:p>
          <a:p>
            <a:pPr lvl="1" algn="l"/>
            <a:r>
              <a:rPr lang="ru-RU" dirty="0" smtClean="0">
                <a:solidFill>
                  <a:schemeClr val="tx1"/>
                </a:solidFill>
              </a:rPr>
              <a:t>        —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уровень </a:t>
            </a:r>
            <a:r>
              <a:rPr lang="ru-RU" dirty="0">
                <a:solidFill>
                  <a:schemeClr val="tx1"/>
                </a:solidFill>
              </a:rPr>
              <a:t>«бесовской веры», «мертвой веры</a:t>
            </a:r>
            <a:r>
              <a:rPr lang="ru-RU" dirty="0" smtClean="0">
                <a:solidFill>
                  <a:schemeClr val="tx1"/>
                </a:solidFill>
              </a:rPr>
              <a:t>».</a:t>
            </a:r>
            <a:endParaRPr lang="en-US" dirty="0" smtClean="0">
              <a:solidFill>
                <a:schemeClr val="tx1"/>
              </a:solidFill>
            </a:endParaRPr>
          </a:p>
          <a:p>
            <a:pPr lvl="1" algn="l"/>
            <a:endParaRPr lang="en-US" dirty="0" smtClean="0">
              <a:solidFill>
                <a:schemeClr val="tx1"/>
              </a:solidFill>
            </a:endParaRPr>
          </a:p>
          <a:p>
            <a:pPr marL="971550" lvl="1" indent="-514350" algn="l">
              <a:buAutoNum type="alphaLcPeriod" startAt="3"/>
            </a:pPr>
            <a:r>
              <a:rPr lang="ru-RU" dirty="0" smtClean="0">
                <a:solidFill>
                  <a:schemeClr val="tx1"/>
                </a:solidFill>
              </a:rPr>
              <a:t>Подчиниться </a:t>
            </a:r>
            <a:r>
              <a:rPr lang="ru-RU" dirty="0">
                <a:solidFill>
                  <a:schemeClr val="tx1"/>
                </a:solidFill>
              </a:rPr>
              <a:t>полученной информации. Поступить </a:t>
            </a:r>
            <a:r>
              <a:rPr lang="ru-RU" dirty="0" smtClean="0">
                <a:solidFill>
                  <a:schemeClr val="tx1"/>
                </a:solidFill>
              </a:rPr>
              <a:t> согласно    </a:t>
            </a:r>
          </a:p>
          <a:p>
            <a:pPr lvl="1" algn="l"/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       этой информации.</a:t>
            </a:r>
          </a:p>
          <a:p>
            <a:pPr lvl="1" algn="l"/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       —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уровень </a:t>
            </a:r>
            <a:r>
              <a:rPr lang="ru-RU" dirty="0">
                <a:solidFill>
                  <a:schemeClr val="tx1"/>
                </a:solidFill>
              </a:rPr>
              <a:t>спасающей веры.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51820" y="2060848"/>
            <a:ext cx="3240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Три уровня веры: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96591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260648"/>
            <a:ext cx="7772400" cy="1470025"/>
          </a:xfrm>
        </p:spPr>
        <p:txBody>
          <a:bodyPr/>
          <a:lstStyle/>
          <a:p>
            <a:r>
              <a:rPr lang="ru-RU" dirty="0" smtClean="0"/>
              <a:t>Апологетика и Спасающая вера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5556" y="2420888"/>
            <a:ext cx="7992888" cy="3816424"/>
          </a:xfrm>
        </p:spPr>
        <p:txBody>
          <a:bodyPr>
            <a:normAutofit/>
          </a:bodyPr>
          <a:lstStyle/>
          <a:p>
            <a:pPr algn="l"/>
            <a:r>
              <a:rPr lang="ru-RU" dirty="0">
                <a:solidFill>
                  <a:schemeClr val="tx1"/>
                </a:solidFill>
              </a:rPr>
              <a:t>В Нем и вы, услышав слово истины, благовествование вашего спасения, и уверовав в Него, запечатлены обетованным Святым Духом</a:t>
            </a:r>
            <a:r>
              <a:rPr lang="ru-RU" dirty="0" smtClean="0">
                <a:solidFill>
                  <a:schemeClr val="tx1"/>
                </a:solidFill>
              </a:rPr>
              <a:t>, </a:t>
            </a:r>
          </a:p>
          <a:p>
            <a:pPr algn="l"/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                                                     Ефесянам </a:t>
            </a:r>
            <a:r>
              <a:rPr lang="ru-RU" dirty="0">
                <a:solidFill>
                  <a:schemeClr val="tx1"/>
                </a:solidFill>
              </a:rPr>
              <a:t>1:13</a:t>
            </a:r>
            <a:r>
              <a:rPr lang="ru-RU" dirty="0"/>
              <a:t>  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7573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404664"/>
            <a:ext cx="7772400" cy="1470025"/>
          </a:xfrm>
        </p:spPr>
        <p:txBody>
          <a:bodyPr/>
          <a:lstStyle/>
          <a:p>
            <a:r>
              <a:rPr lang="ru-RU" dirty="0" smtClean="0"/>
              <a:t>Апологетика и Спасающая вера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16508" y="2564904"/>
            <a:ext cx="8908988" cy="4032448"/>
          </a:xfrm>
        </p:spPr>
        <p:txBody>
          <a:bodyPr>
            <a:normAutofit/>
          </a:bodyPr>
          <a:lstStyle/>
          <a:p>
            <a:pPr lvl="1"/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endParaRPr lang="ru-RU" sz="2600" dirty="0" smtClean="0">
              <a:solidFill>
                <a:schemeClr val="tx1"/>
              </a:solidFill>
            </a:endParaRP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endParaRPr lang="ru-RU" sz="2600" i="1" dirty="0">
              <a:solidFill>
                <a:schemeClr val="tx1"/>
              </a:solidFill>
            </a:endParaRP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endParaRPr lang="ru-RU" sz="2600" i="1" dirty="0" smtClean="0">
              <a:solidFill>
                <a:schemeClr val="tx1"/>
              </a:solidFill>
            </a:endParaRPr>
          </a:p>
          <a:p>
            <a:pPr lvl="2" algn="l"/>
            <a:endParaRPr lang="ru-RU" sz="2600" i="1" dirty="0" smtClean="0">
              <a:solidFill>
                <a:schemeClr val="tx1"/>
              </a:solidFill>
            </a:endParaRPr>
          </a:p>
          <a:p>
            <a:pPr lvl="2" algn="l"/>
            <a:r>
              <a:rPr lang="ru-RU" i="1" dirty="0">
                <a:solidFill>
                  <a:schemeClr val="tx1"/>
                </a:solidFill>
              </a:rPr>
              <a:t/>
            </a:r>
            <a:br>
              <a:rPr lang="ru-RU" i="1" dirty="0">
                <a:solidFill>
                  <a:schemeClr val="tx1"/>
                </a:solidFill>
              </a:rPr>
            </a:br>
            <a:endParaRPr lang="ru-RU" i="1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03648" y="2132856"/>
            <a:ext cx="68407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Что я должен знать о христианстве чтобы уверовать?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090236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332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404664"/>
            <a:ext cx="7772400" cy="1470025"/>
          </a:xfrm>
        </p:spPr>
        <p:txBody>
          <a:bodyPr/>
          <a:lstStyle/>
          <a:p>
            <a:r>
              <a:rPr lang="ru-RU" dirty="0" smtClean="0"/>
              <a:t>Апологетика и Спасающая вера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16508" y="2564904"/>
            <a:ext cx="8908988" cy="4032448"/>
          </a:xfrm>
        </p:spPr>
        <p:txBody>
          <a:bodyPr>
            <a:normAutofit lnSpcReduction="10000"/>
          </a:bodyPr>
          <a:lstStyle/>
          <a:p>
            <a:pPr lvl="1"/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Бог существует</a:t>
            </a:r>
            <a:r>
              <a:rPr lang="en-US" dirty="0">
                <a:solidFill>
                  <a:schemeClr val="tx1"/>
                </a:solidFill>
              </a:rPr>
              <a:t>:  </a:t>
            </a:r>
            <a:r>
              <a:rPr lang="ru-RU" i="1" dirty="0">
                <a:solidFill>
                  <a:schemeClr val="tx1"/>
                </a:solidFill>
              </a:rPr>
              <a:t>Рим</a:t>
            </a:r>
            <a:r>
              <a:rPr lang="en-US" i="1" dirty="0">
                <a:solidFill>
                  <a:schemeClr val="tx1"/>
                </a:solidFill>
              </a:rPr>
              <a:t>. 1:18-20</a:t>
            </a:r>
            <a:endParaRPr lang="ru-RU" i="1" dirty="0">
              <a:solidFill>
                <a:schemeClr val="tx1"/>
              </a:solidFill>
            </a:endParaRP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endParaRPr lang="ru-RU" sz="2600" dirty="0" smtClean="0">
              <a:solidFill>
                <a:schemeClr val="tx1"/>
              </a:solidFill>
            </a:endParaRP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endParaRPr lang="ru-RU" sz="2600" i="1" dirty="0">
              <a:solidFill>
                <a:schemeClr val="tx1"/>
              </a:solidFill>
            </a:endParaRP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endParaRPr lang="ru-RU" sz="2600" i="1" dirty="0" smtClean="0">
              <a:solidFill>
                <a:schemeClr val="tx1"/>
              </a:solidFill>
            </a:endParaRPr>
          </a:p>
          <a:p>
            <a:pPr lvl="2" algn="l"/>
            <a:endParaRPr lang="ru-RU" sz="2600" i="1" dirty="0" smtClean="0">
              <a:solidFill>
                <a:schemeClr val="tx1"/>
              </a:solidFill>
            </a:endParaRPr>
          </a:p>
          <a:p>
            <a:pPr lvl="2" algn="l"/>
            <a:r>
              <a:rPr lang="ru-RU" i="1" dirty="0">
                <a:solidFill>
                  <a:schemeClr val="tx1"/>
                </a:solidFill>
              </a:rPr>
              <a:t/>
            </a:r>
            <a:br>
              <a:rPr lang="ru-RU" i="1" dirty="0">
                <a:solidFill>
                  <a:schemeClr val="tx1"/>
                </a:solidFill>
              </a:rPr>
            </a:br>
            <a:endParaRPr lang="ru-RU" i="1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03648" y="2132856"/>
            <a:ext cx="68407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Что я должен знать о христианстве чтобы уверовать?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986441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508" y="2574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404664"/>
            <a:ext cx="7772400" cy="1470025"/>
          </a:xfrm>
        </p:spPr>
        <p:txBody>
          <a:bodyPr/>
          <a:lstStyle/>
          <a:p>
            <a:r>
              <a:rPr lang="ru-RU" dirty="0" smtClean="0"/>
              <a:t>Апологетика и Спасающая вера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16508" y="2564904"/>
            <a:ext cx="8908988" cy="4032448"/>
          </a:xfrm>
        </p:spPr>
        <p:txBody>
          <a:bodyPr>
            <a:normAutofit/>
          </a:bodyPr>
          <a:lstStyle/>
          <a:p>
            <a:pPr lvl="1"/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Бог существует</a:t>
            </a:r>
            <a:r>
              <a:rPr lang="en-US" dirty="0">
                <a:solidFill>
                  <a:schemeClr val="tx1"/>
                </a:solidFill>
              </a:rPr>
              <a:t>:  </a:t>
            </a:r>
            <a:r>
              <a:rPr lang="ru-RU" i="1" dirty="0">
                <a:solidFill>
                  <a:schemeClr val="tx1"/>
                </a:solidFill>
              </a:rPr>
              <a:t>Рим</a:t>
            </a:r>
            <a:r>
              <a:rPr lang="en-US" i="1" dirty="0">
                <a:solidFill>
                  <a:schemeClr val="tx1"/>
                </a:solidFill>
              </a:rPr>
              <a:t>. 1:18-20</a:t>
            </a:r>
            <a:endParaRPr lang="ru-RU" i="1" dirty="0">
              <a:solidFill>
                <a:schemeClr val="tx1"/>
              </a:solidFill>
            </a:endParaRP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Я грешник</a:t>
            </a:r>
            <a:r>
              <a:rPr lang="en-US" dirty="0">
                <a:solidFill>
                  <a:schemeClr val="tx1"/>
                </a:solidFill>
              </a:rPr>
              <a:t>: </a:t>
            </a:r>
            <a:r>
              <a:rPr lang="ru-RU" i="1" dirty="0">
                <a:solidFill>
                  <a:schemeClr val="tx1"/>
                </a:solidFill>
              </a:rPr>
              <a:t>Рим</a:t>
            </a:r>
            <a:r>
              <a:rPr lang="en-US" i="1" dirty="0">
                <a:solidFill>
                  <a:schemeClr val="tx1"/>
                </a:solidFill>
              </a:rPr>
              <a:t>. 3:23</a:t>
            </a:r>
            <a:endParaRPr lang="ru-RU" i="1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03648" y="2132856"/>
            <a:ext cx="68407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Что я должен знать о христианстве чтобы уверовать?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546134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508" y="2574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404664"/>
            <a:ext cx="7772400" cy="1470025"/>
          </a:xfrm>
        </p:spPr>
        <p:txBody>
          <a:bodyPr/>
          <a:lstStyle/>
          <a:p>
            <a:r>
              <a:rPr lang="ru-RU" dirty="0" smtClean="0"/>
              <a:t>Апологетика и Спасающая вера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16508" y="2564904"/>
            <a:ext cx="8908988" cy="4032448"/>
          </a:xfrm>
        </p:spPr>
        <p:txBody>
          <a:bodyPr>
            <a:normAutofit/>
          </a:bodyPr>
          <a:lstStyle/>
          <a:p>
            <a:pPr lvl="1"/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endParaRPr lang="ru-RU" sz="2400" dirty="0">
              <a:solidFill>
                <a:schemeClr val="tx1"/>
              </a:solidFill>
            </a:endParaRP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Бог существует</a:t>
            </a:r>
            <a:r>
              <a:rPr lang="en-US" dirty="0">
                <a:solidFill>
                  <a:schemeClr val="tx1"/>
                </a:solidFill>
              </a:rPr>
              <a:t>:  </a:t>
            </a:r>
            <a:r>
              <a:rPr lang="ru-RU" i="1" dirty="0">
                <a:solidFill>
                  <a:schemeClr val="tx1"/>
                </a:solidFill>
              </a:rPr>
              <a:t>Рим</a:t>
            </a:r>
            <a:r>
              <a:rPr lang="en-US" i="1" dirty="0">
                <a:solidFill>
                  <a:schemeClr val="tx1"/>
                </a:solidFill>
              </a:rPr>
              <a:t>. 1:18-20</a:t>
            </a:r>
            <a:endParaRPr lang="ru-RU" i="1" dirty="0">
              <a:solidFill>
                <a:schemeClr val="tx1"/>
              </a:solidFill>
            </a:endParaRP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Я грешник</a:t>
            </a:r>
            <a:r>
              <a:rPr lang="en-US" dirty="0">
                <a:solidFill>
                  <a:schemeClr val="tx1"/>
                </a:solidFill>
              </a:rPr>
              <a:t>: </a:t>
            </a:r>
            <a:r>
              <a:rPr lang="ru-RU" i="1" dirty="0">
                <a:solidFill>
                  <a:schemeClr val="tx1"/>
                </a:solidFill>
              </a:rPr>
              <a:t>Рим</a:t>
            </a:r>
            <a:r>
              <a:rPr lang="en-US" i="1" dirty="0">
                <a:solidFill>
                  <a:schemeClr val="tx1"/>
                </a:solidFill>
              </a:rPr>
              <a:t>. 3:23</a:t>
            </a:r>
            <a:endParaRPr lang="ru-RU" i="1" dirty="0">
              <a:solidFill>
                <a:schemeClr val="tx1"/>
              </a:solidFill>
            </a:endParaRPr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Я отделен от Бога: </a:t>
            </a:r>
            <a:r>
              <a:rPr lang="ru-RU" i="1" dirty="0">
                <a:solidFill>
                  <a:schemeClr val="tx1"/>
                </a:solidFill>
              </a:rPr>
              <a:t>Рим. 3:11-13</a:t>
            </a:r>
          </a:p>
          <a:p>
            <a:pPr lvl="2" algn="l"/>
            <a:r>
              <a:rPr lang="ru-RU" i="1" dirty="0">
                <a:solidFill>
                  <a:schemeClr val="tx1"/>
                </a:solidFill>
              </a:rPr>
              <a:t/>
            </a:r>
            <a:br>
              <a:rPr lang="ru-RU" i="1" dirty="0">
                <a:solidFill>
                  <a:schemeClr val="tx1"/>
                </a:solidFill>
              </a:rPr>
            </a:br>
            <a:endParaRPr lang="ru-RU" i="1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03648" y="2132856"/>
            <a:ext cx="68407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Что я должен знать о христианстве чтобы уверовать?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950076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</TotalTime>
  <Words>186</Words>
  <Application>Microsoft Office PowerPoint</Application>
  <PresentationFormat>Экран (4:3)</PresentationFormat>
  <Paragraphs>83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Апологетика и Спасающая вера</vt:lpstr>
      <vt:lpstr>Апологетика и Спасающая вера</vt:lpstr>
      <vt:lpstr>Апологетика и Спасающая вера</vt:lpstr>
      <vt:lpstr>Апологетика и Спасающая вера</vt:lpstr>
      <vt:lpstr>Апологетика и Спасающая вера</vt:lpstr>
      <vt:lpstr>Апологетика и Спасающая вера</vt:lpstr>
      <vt:lpstr>Апологетика и Спасающая вера</vt:lpstr>
      <vt:lpstr>Апологетика и Спасающая вера</vt:lpstr>
      <vt:lpstr>Апологетика и Спасающая вера</vt:lpstr>
      <vt:lpstr>Апологетика и Спасающая вера</vt:lpstr>
      <vt:lpstr>Апологетика и Спасающая вера</vt:lpstr>
      <vt:lpstr>Апологетика и Спасающая вера</vt:lpstr>
      <vt:lpstr>Апологетика и Спасающая вера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Апологетика и Спасающая вера</dc:title>
  <dc:creator>Admin</dc:creator>
  <cp:lastModifiedBy>Admin</cp:lastModifiedBy>
  <cp:revision>10</cp:revision>
  <dcterms:created xsi:type="dcterms:W3CDTF">2020-06-02T09:25:10Z</dcterms:created>
  <dcterms:modified xsi:type="dcterms:W3CDTF">2020-06-02T11:54:09Z</dcterms:modified>
</cp:coreProperties>
</file>