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73" r:id="rId4"/>
    <p:sldId id="274" r:id="rId5"/>
    <p:sldId id="257" r:id="rId6"/>
    <p:sldId id="258" r:id="rId7"/>
    <p:sldId id="272" r:id="rId8"/>
    <p:sldId id="267" r:id="rId9"/>
    <p:sldId id="268" r:id="rId10"/>
    <p:sldId id="269" r:id="rId11"/>
    <p:sldId id="270" r:id="rId12"/>
    <p:sldId id="271" r:id="rId13"/>
    <p:sldId id="259" r:id="rId14"/>
    <p:sldId id="26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5B10F-C089-43FC-AC58-E7D4C49E3D0B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A6123-4513-4B49-A36E-51046EC4D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6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A6123-4513-4B49-A36E-51046EC4D5D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8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7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53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04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49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5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97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56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93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65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5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6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934B-55AA-4B05-834C-1808AAA5F9EF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26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Апологетика и Спасающая вера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708920"/>
            <a:ext cx="8856984" cy="3816424"/>
          </a:xfrm>
        </p:spPr>
        <p:txBody>
          <a:bodyPr>
            <a:normAutofit/>
          </a:bodyPr>
          <a:lstStyle/>
          <a:p>
            <a:pPr lvl="1"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Три уровня веры: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7022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существует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грешник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отделен от Бога: </a:t>
            </a:r>
            <a:r>
              <a:rPr lang="ru-RU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подлежу осуждению Богом: </a:t>
            </a:r>
            <a:r>
              <a:rPr lang="ru-RU" i="1" dirty="0">
                <a:solidFill>
                  <a:schemeClr val="tx1"/>
                </a:solidFill>
              </a:rPr>
              <a:t>Рим. 6:23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endParaRPr lang="ru-RU" i="1" dirty="0">
              <a:solidFill>
                <a:schemeClr val="tx1"/>
              </a:solidFill>
            </a:endParaRPr>
          </a:p>
          <a:p>
            <a:pPr lvl="2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5949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существует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грешник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отделен от Бога: </a:t>
            </a:r>
            <a:r>
              <a:rPr lang="ru-RU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подлежу осуждению Богом: </a:t>
            </a:r>
            <a:r>
              <a:rPr lang="ru-RU" i="1" dirty="0">
                <a:solidFill>
                  <a:schemeClr val="tx1"/>
                </a:solidFill>
              </a:rPr>
              <a:t>Рим. 6:23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обеспечил все необходимое для спасения в Своем Сыне: </a:t>
            </a:r>
            <a:r>
              <a:rPr lang="ru-RU" i="1" dirty="0">
                <a:solidFill>
                  <a:schemeClr val="tx1"/>
                </a:solidFill>
              </a:rPr>
              <a:t>Рим. 5:1-11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812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Бог существует</a:t>
            </a:r>
            <a:r>
              <a:rPr lang="en-US" sz="2600" dirty="0">
                <a:solidFill>
                  <a:schemeClr val="tx1"/>
                </a:solidFill>
              </a:rPr>
              <a:t>:  </a:t>
            </a:r>
            <a:r>
              <a:rPr lang="ru-RU" sz="2600" i="1" dirty="0">
                <a:solidFill>
                  <a:schemeClr val="tx1"/>
                </a:solidFill>
              </a:rPr>
              <a:t>Рим</a:t>
            </a:r>
            <a:r>
              <a:rPr lang="en-US" sz="2600" i="1" dirty="0">
                <a:solidFill>
                  <a:schemeClr val="tx1"/>
                </a:solidFill>
              </a:rPr>
              <a:t>. 1:18-20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Я грешник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ru-RU" sz="2600" i="1" dirty="0">
                <a:solidFill>
                  <a:schemeClr val="tx1"/>
                </a:solidFill>
              </a:rPr>
              <a:t>Рим</a:t>
            </a:r>
            <a:r>
              <a:rPr lang="en-US" sz="2600" i="1" dirty="0">
                <a:solidFill>
                  <a:schemeClr val="tx1"/>
                </a:solidFill>
              </a:rPr>
              <a:t>. 3:23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Я отделен от Бога: </a:t>
            </a:r>
            <a:r>
              <a:rPr lang="ru-RU" sz="2600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Я подлежу осуждению Богом: </a:t>
            </a:r>
            <a:r>
              <a:rPr lang="ru-RU" sz="2600" i="1" dirty="0">
                <a:solidFill>
                  <a:schemeClr val="tx1"/>
                </a:solidFill>
              </a:rPr>
              <a:t>Рим. 6:23</a:t>
            </a:r>
            <a:r>
              <a:rPr lang="en-US" sz="2600" i="1" dirty="0">
                <a:solidFill>
                  <a:schemeClr val="tx1"/>
                </a:solidFill>
              </a:rPr>
              <a:t>a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Бог обеспечил все необходимое для спасения в Своем Сыне: </a:t>
            </a:r>
            <a:r>
              <a:rPr lang="ru-RU" sz="2600" i="1" dirty="0">
                <a:solidFill>
                  <a:schemeClr val="tx1"/>
                </a:solidFill>
              </a:rPr>
              <a:t>Рим. 5:1-11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Результатом спасения есть вечная жизнь: </a:t>
            </a:r>
            <a:r>
              <a:rPr lang="ru-RU" sz="2600" i="1" dirty="0">
                <a:solidFill>
                  <a:schemeClr val="tx1"/>
                </a:solidFill>
              </a:rPr>
              <a:t>Рим. 6:23</a:t>
            </a:r>
            <a:r>
              <a:rPr lang="en-US" sz="2600" i="1" dirty="0">
                <a:solidFill>
                  <a:schemeClr val="tx1"/>
                </a:solidFill>
              </a:rPr>
              <a:t>b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093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/>
          <a:lstStyle/>
          <a:p>
            <a:pPr marL="0" lvl="1"/>
            <a:r>
              <a:rPr lang="ru-RU" sz="4400" dirty="0" smtClean="0">
                <a:solidFill>
                  <a:schemeClr val="tx1"/>
                </a:solidFill>
              </a:rPr>
              <a:t>Уверование- это процесс</a:t>
            </a:r>
            <a:r>
              <a:rPr lang="ru-RU" sz="4400" dirty="0">
                <a:solidFill>
                  <a:schemeClr val="tx1"/>
                </a:solidFill>
              </a:rPr>
              <a:t>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3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0"/>
            <a:ext cx="5616623" cy="68929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349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Апологетика и Спасающая вера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/>
          </a:bodyPr>
          <a:lstStyle/>
          <a:p>
            <a:pPr lvl="1" algn="l"/>
            <a:r>
              <a:rPr lang="en-US" sz="2400" dirty="0" smtClean="0">
                <a:solidFill>
                  <a:schemeClr val="tx1"/>
                </a:solidFill>
              </a:rPr>
              <a:t>a.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   Получить </a:t>
            </a:r>
            <a:r>
              <a:rPr lang="ru-RU" sz="2400" dirty="0">
                <a:solidFill>
                  <a:schemeClr val="tx1"/>
                </a:solidFill>
              </a:rPr>
              <a:t>информацию. Понять ее.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     — уровень </a:t>
            </a:r>
            <a:r>
              <a:rPr lang="ru-RU" sz="2400" dirty="0">
                <a:solidFill>
                  <a:schemeClr val="tx1"/>
                </a:solidFill>
              </a:rPr>
              <a:t>«иудея</a:t>
            </a:r>
            <a:r>
              <a:rPr lang="ru-RU" sz="2400" dirty="0" smtClean="0">
                <a:solidFill>
                  <a:schemeClr val="tx1"/>
                </a:solidFill>
              </a:rPr>
              <a:t>».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Три уровня веры: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315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Апологетика и Спасающая вера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/>
          </a:bodyPr>
          <a:lstStyle/>
          <a:p>
            <a:pPr lvl="1" algn="l"/>
            <a:r>
              <a:rPr lang="en-US" sz="2400" dirty="0" smtClean="0">
                <a:solidFill>
                  <a:schemeClr val="tx1"/>
                </a:solidFill>
              </a:rPr>
              <a:t>a.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   Получить </a:t>
            </a:r>
            <a:r>
              <a:rPr lang="ru-RU" sz="2400" dirty="0">
                <a:solidFill>
                  <a:schemeClr val="tx1"/>
                </a:solidFill>
              </a:rPr>
              <a:t>информацию. Понять ее.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     — уровень </a:t>
            </a:r>
            <a:r>
              <a:rPr lang="ru-RU" sz="2400" dirty="0">
                <a:solidFill>
                  <a:schemeClr val="tx1"/>
                </a:solidFill>
              </a:rPr>
              <a:t>«иудея</a:t>
            </a:r>
            <a:r>
              <a:rPr lang="ru-RU" sz="2400" dirty="0" smtClean="0">
                <a:solidFill>
                  <a:schemeClr val="tx1"/>
                </a:solidFill>
              </a:rPr>
              <a:t>».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/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b.</a:t>
            </a:r>
            <a:r>
              <a:rPr lang="ru-RU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Принять </a:t>
            </a:r>
            <a:r>
              <a:rPr lang="ru-RU" sz="2400" dirty="0">
                <a:solidFill>
                  <a:schemeClr val="tx1"/>
                </a:solidFill>
              </a:rPr>
              <a:t>за правду. Согласиться что утверждения истинны</a:t>
            </a:r>
            <a:r>
              <a:rPr lang="ru-RU" sz="2400" dirty="0" smtClean="0">
                <a:solidFill>
                  <a:schemeClr val="tx1"/>
                </a:solidFill>
              </a:rPr>
              <a:t>,                                                                 </a:t>
            </a:r>
          </a:p>
          <a:p>
            <a:pPr lvl="1" algn="l"/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       и </a:t>
            </a:r>
            <a:r>
              <a:rPr lang="ru-RU" sz="2400" dirty="0">
                <a:solidFill>
                  <a:schemeClr val="tx1"/>
                </a:solidFill>
              </a:rPr>
              <a:t>это есть истинное положение вещей.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400" dirty="0" smtClean="0">
                <a:solidFill>
                  <a:schemeClr val="tx1"/>
                </a:solidFill>
              </a:rPr>
              <a:t>        —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уровень </a:t>
            </a:r>
            <a:r>
              <a:rPr lang="ru-RU" sz="2400" dirty="0">
                <a:solidFill>
                  <a:schemeClr val="tx1"/>
                </a:solidFill>
              </a:rPr>
              <a:t>«бесовской веры», «мертвой веры</a:t>
            </a:r>
            <a:r>
              <a:rPr lang="ru-RU" sz="2400" dirty="0" smtClean="0">
                <a:solidFill>
                  <a:schemeClr val="tx1"/>
                </a:solidFill>
              </a:rPr>
              <a:t>».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Три уровня веры: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2366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Апологетика и Спасающая вера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a.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Получить </a:t>
            </a:r>
            <a:r>
              <a:rPr lang="ru-RU" dirty="0">
                <a:solidFill>
                  <a:schemeClr val="tx1"/>
                </a:solidFill>
              </a:rPr>
              <a:t>информацию. Понять ее.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   — уровень </a:t>
            </a:r>
            <a:r>
              <a:rPr lang="ru-RU" dirty="0">
                <a:solidFill>
                  <a:schemeClr val="tx1"/>
                </a:solidFill>
              </a:rPr>
              <a:t>«иудея</a:t>
            </a:r>
            <a:r>
              <a:rPr lang="ru-RU" dirty="0" smtClean="0">
                <a:solidFill>
                  <a:schemeClr val="tx1"/>
                </a:solidFill>
              </a:rPr>
              <a:t>».</a:t>
            </a:r>
            <a:endParaRPr lang="en-US" dirty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b.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Принять </a:t>
            </a:r>
            <a:r>
              <a:rPr lang="ru-RU" dirty="0">
                <a:solidFill>
                  <a:schemeClr val="tx1"/>
                </a:solidFill>
              </a:rPr>
              <a:t>за правду. Согласиться что утверждения истинны</a:t>
            </a:r>
            <a:r>
              <a:rPr lang="ru-RU" dirty="0" smtClean="0">
                <a:solidFill>
                  <a:schemeClr val="tx1"/>
                </a:solidFill>
              </a:rPr>
              <a:t>,                                                                 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и </a:t>
            </a:r>
            <a:r>
              <a:rPr lang="ru-RU" dirty="0">
                <a:solidFill>
                  <a:schemeClr val="tx1"/>
                </a:solidFill>
              </a:rPr>
              <a:t>это есть истинное положение вещей. 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 smtClean="0">
                <a:solidFill>
                  <a:schemeClr val="tx1"/>
                </a:solidFill>
              </a:rPr>
              <a:t>        —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уровень </a:t>
            </a:r>
            <a:r>
              <a:rPr lang="ru-RU" dirty="0">
                <a:solidFill>
                  <a:schemeClr val="tx1"/>
                </a:solidFill>
              </a:rPr>
              <a:t>«бесовской веры», «мертвой веры</a:t>
            </a:r>
            <a:r>
              <a:rPr lang="ru-RU" dirty="0" smtClean="0">
                <a:solidFill>
                  <a:schemeClr val="tx1"/>
                </a:solidFill>
              </a:rPr>
              <a:t>».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/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AutoNum type="alphaLcPeriod" startAt="3"/>
            </a:pPr>
            <a:r>
              <a:rPr lang="ru-RU" dirty="0" smtClean="0">
                <a:solidFill>
                  <a:schemeClr val="tx1"/>
                </a:solidFill>
              </a:rPr>
              <a:t>Подчиниться </a:t>
            </a:r>
            <a:r>
              <a:rPr lang="ru-RU" dirty="0">
                <a:solidFill>
                  <a:schemeClr val="tx1"/>
                </a:solidFill>
              </a:rPr>
              <a:t>полученной информации. Поступить </a:t>
            </a:r>
            <a:r>
              <a:rPr lang="ru-RU" dirty="0" smtClean="0">
                <a:solidFill>
                  <a:schemeClr val="tx1"/>
                </a:solidFill>
              </a:rPr>
              <a:t> согласно    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этой информации.</a:t>
            </a: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—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уровень </a:t>
            </a:r>
            <a:r>
              <a:rPr lang="ru-RU" dirty="0">
                <a:solidFill>
                  <a:schemeClr val="tx1"/>
                </a:solidFill>
              </a:rPr>
              <a:t>спасающей веры.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Три уровня веры: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659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7992888" cy="3816424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 Нем и вы, услышав слово истины, благовествование вашего спасения, и уверовав в Него, запечатлены обетованным Святым Духом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Ефесянам </a:t>
            </a:r>
            <a:r>
              <a:rPr lang="ru-RU" dirty="0">
                <a:solidFill>
                  <a:schemeClr val="tx1"/>
                </a:solidFill>
              </a:rPr>
              <a:t>1:13</a:t>
            </a:r>
            <a:r>
              <a:rPr lang="ru-RU" dirty="0"/>
              <a:t>  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7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 smtClean="0">
              <a:solidFill>
                <a:schemeClr val="tx1"/>
              </a:solidFill>
            </a:endParaRPr>
          </a:p>
          <a:p>
            <a:pPr lvl="2" algn="l"/>
            <a:endParaRPr lang="ru-RU" sz="2600" i="1" dirty="0" smtClean="0">
              <a:solidFill>
                <a:schemeClr val="tx1"/>
              </a:solidFill>
            </a:endParaRPr>
          </a:p>
          <a:p>
            <a:pPr lvl="2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9023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33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 lnSpcReduction="10000"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существует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 smtClean="0">
              <a:solidFill>
                <a:schemeClr val="tx1"/>
              </a:solidFill>
            </a:endParaRPr>
          </a:p>
          <a:p>
            <a:pPr lvl="2" algn="l"/>
            <a:endParaRPr lang="ru-RU" sz="2600" i="1" dirty="0" smtClean="0">
              <a:solidFill>
                <a:schemeClr val="tx1"/>
              </a:solidFill>
            </a:endParaRPr>
          </a:p>
          <a:p>
            <a:pPr lvl="2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644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существует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грешник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3:23</a:t>
            </a: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4613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ru-RU" dirty="0" smtClean="0"/>
              <a:t>Апологетика и Спасающая вера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Бог существует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грешник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i="1" dirty="0">
                <a:solidFill>
                  <a:schemeClr val="tx1"/>
                </a:solidFill>
              </a:rPr>
              <a:t>Рим</a:t>
            </a:r>
            <a:r>
              <a:rPr lang="en-US" i="1" dirty="0">
                <a:solidFill>
                  <a:schemeClr val="tx1"/>
                </a:solidFill>
              </a:rPr>
              <a:t>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Я отделен от Бога: </a:t>
            </a:r>
            <a:r>
              <a:rPr lang="ru-RU" i="1" dirty="0">
                <a:solidFill>
                  <a:schemeClr val="tx1"/>
                </a:solidFill>
              </a:rPr>
              <a:t>Рим. 3:11-13</a:t>
            </a:r>
          </a:p>
          <a:p>
            <a:pPr lvl="2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Что я должен знать о христианстве чтобы уверовать?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007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186</Words>
  <Application>Microsoft Office PowerPoint</Application>
  <PresentationFormat>Экран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Апологетика и Спасающая вера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Апологетика и Спасающая вера</dc:title>
  <dc:creator>Admin</dc:creator>
  <cp:lastModifiedBy>Admin</cp:lastModifiedBy>
  <cp:revision>10</cp:revision>
  <dcterms:created xsi:type="dcterms:W3CDTF">2020-06-02T09:25:10Z</dcterms:created>
  <dcterms:modified xsi:type="dcterms:W3CDTF">2020-06-02T11:54:09Z</dcterms:modified>
</cp:coreProperties>
</file>