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6" r:id="rId3"/>
    <p:sldId id="297" r:id="rId4"/>
    <p:sldId id="283" r:id="rId5"/>
    <p:sldId id="290" r:id="rId6"/>
    <p:sldId id="284" r:id="rId7"/>
    <p:sldId id="285" r:id="rId8"/>
    <p:sldId id="286" r:id="rId9"/>
    <p:sldId id="287" r:id="rId10"/>
    <p:sldId id="291" r:id="rId11"/>
    <p:sldId id="293" r:id="rId12"/>
    <p:sldId id="288" r:id="rId13"/>
    <p:sldId id="294" r:id="rId14"/>
    <p:sldId id="292" r:id="rId15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>
      <p:cViewPr varScale="1">
        <p:scale>
          <a:sx n="107" d="100"/>
          <a:sy n="107" d="100"/>
        </p:scale>
        <p:origin x="109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6800" y="4572000"/>
            <a:ext cx="4452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Заключительные размышления о лидер</a:t>
            </a:r>
            <a:r>
              <a:rPr lang="uk-UA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</a:t>
            </a:r>
            <a:r>
              <a:rPr lang="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</a:t>
            </a:r>
            <a:r>
              <a:rPr lang="uk-UA" sz="3200" b="1" dirty="0" err="1">
                <a:solidFill>
                  <a:srgbClr val="FF0000"/>
                </a:solidFill>
              </a:rPr>
              <a:t>сь</a:t>
            </a:r>
            <a:r>
              <a:rPr lang="ru" sz="3200" b="1" dirty="0">
                <a:solidFill>
                  <a:srgbClr val="FF0000"/>
                </a:solidFill>
              </a:rPr>
              <a:t> руководить</a:t>
            </a:r>
          </a:p>
          <a:p>
            <a:r>
              <a:rPr lang="ru" sz="3200" b="1" dirty="0">
                <a:solidFill>
                  <a:srgbClr val="FF0000"/>
                </a:solidFill>
              </a:rPr>
              <a:t> </a:t>
            </a:r>
            <a:r>
              <a:rPr lang="uk-UA" sz="3200" b="1" dirty="0" err="1">
                <a:solidFill>
                  <a:srgbClr val="FF0000"/>
                </a:solidFill>
              </a:rPr>
              <a:t>Видео</a:t>
            </a:r>
            <a:r>
              <a:rPr lang="uk-UA" sz="3200" b="1" dirty="0">
                <a:solidFill>
                  <a:srgbClr val="FF0000"/>
                </a:solidFill>
              </a:rPr>
              <a:t> 16</a:t>
            </a:r>
            <a:r>
              <a:rPr lang="ru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533400"/>
            <a:ext cx="868680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Проверьте свои мотивы</a:t>
            </a:r>
          </a:p>
          <a:p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dirty="0"/>
              <a:t>Почему вы делаете то, что делаете сейчас? </a:t>
            </a:r>
          </a:p>
          <a:p>
            <a:r>
              <a:rPr lang="ru-RU" sz="3600" dirty="0"/>
              <a:t>Проверяйте своё сердце. 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" y="76200"/>
            <a:ext cx="8610600" cy="987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Создайте чёткие границы в своей жизни</a:t>
            </a:r>
            <a:endParaRPr lang="uk-UA" sz="3600" dirty="0"/>
          </a:p>
          <a:p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Ричард Свенсон</a:t>
            </a:r>
          </a:p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Margins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- поля, или определённые границы, которые мы оставляем для записи на бумаге.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Восстановление эмоциональных, физических, финансовых и временных резервов в жизн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перегруженных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людей.</a:t>
            </a: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457200"/>
            <a:ext cx="7924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«наличие дыхания на вершине лестницы, денег в конце месяца и здравомыслия в конце подросткового возраста»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1"/>
            <a:ext cx="91694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0668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/>
          </a:p>
        </p:txBody>
      </p:sp>
      <p:sp>
        <p:nvSpPr>
          <p:cNvPr id="4" name="TextBox 3"/>
          <p:cNvSpPr txBox="1"/>
          <p:nvPr/>
        </p:nvSpPr>
        <p:spPr>
          <a:xfrm>
            <a:off x="228600" y="152400"/>
            <a:ext cx="705904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Молитва </a:t>
            </a:r>
            <a:r>
              <a:rPr lang="uk-UA" sz="4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чрезвычайно</a:t>
            </a:r>
            <a:r>
              <a:rPr lang="uk-UA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важна !</a:t>
            </a:r>
            <a:endParaRPr lang="ru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 17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971475"/>
            <a:ext cx="6629400" cy="573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7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4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4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3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goodmedicine.org.uk/files/johari%20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AA3BCE-01A7-43EC-B09D-25A2F67A4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12"/>
            <a:ext cx="9144000" cy="688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97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73052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4000" dirty="0"/>
              <a:t>Урок:</a:t>
            </a:r>
          </a:p>
          <a:p>
            <a:r>
              <a:rPr lang="ru" sz="4000" dirty="0"/>
              <a:t>Они могут выйти из равновесия.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0"/>
            <a:ext cx="3429000" cy="6858000"/>
          </a:xfrm>
          <a:prstGeom prst="rect">
            <a:avLst/>
          </a:prstGeom>
          <a:noFill/>
        </p:spPr>
      </p:pic>
      <p:pic>
        <p:nvPicPr>
          <p:cNvPr id="35844" name="Picture 4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2900" y="2133600"/>
            <a:ext cx="6096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52400"/>
            <a:ext cx="606602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Сосредоточьтесь на своих </a:t>
            </a:r>
          </a:p>
          <a:p>
            <a:pPr algn="ctr"/>
            <a:r>
              <a:rPr lang="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сильных сторонах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89D5D33-9330-4070-9B7C-6756F953F625}"/>
              </a:ext>
            </a:extLst>
          </p:cNvPr>
          <p:cNvSpPr/>
          <p:nvPr/>
        </p:nvSpPr>
        <p:spPr>
          <a:xfrm>
            <a:off x="304800" y="1981200"/>
            <a:ext cx="8534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«Когда вы сосредотачиваетесь на своих сильных сторонах, то делаете свои слабости несущественными». </a:t>
            </a:r>
            <a:endParaRPr lang="uk-UA" sz="4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9D5762-FD53-4BCC-9910-A40D2EEDA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345"/>
            <a:ext cx="9144000" cy="69186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1"/>
            <a:ext cx="81491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</a:t>
            </a:r>
            <a:r>
              <a:rPr lang="ru-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 найти людей, которые компенсируют ваши слабости, людей, которые сильны там, где ваши способности ограничены. </a:t>
            </a:r>
            <a:endParaRPr lang="uk-UA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 Сбор средств №1</a:t>
            </a:r>
          </a:p>
          <a:p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 средств №2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533400"/>
            <a:ext cx="43518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Проверьте свои мотивы</a:t>
            </a:r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7655921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32884</TotalTime>
  <Words>184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44</cp:revision>
  <cp:lastPrinted>2016-07-08T14:19:14Z</cp:lastPrinted>
  <dcterms:created xsi:type="dcterms:W3CDTF">2016-06-02T20:10:49Z</dcterms:created>
  <dcterms:modified xsi:type="dcterms:W3CDTF">2023-05-04T14:29:36Z</dcterms:modified>
</cp:coreProperties>
</file>