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6" r:id="rId3"/>
    <p:sldId id="297" r:id="rId4"/>
    <p:sldId id="283" r:id="rId5"/>
    <p:sldId id="290" r:id="rId6"/>
    <p:sldId id="284" r:id="rId7"/>
    <p:sldId id="285" r:id="rId8"/>
    <p:sldId id="286" r:id="rId9"/>
    <p:sldId id="287" r:id="rId10"/>
    <p:sldId id="291" r:id="rId11"/>
    <p:sldId id="293" r:id="rId12"/>
    <p:sldId id="288" r:id="rId13"/>
    <p:sldId id="294" r:id="rId14"/>
    <p:sldId id="292" r:id="rId15"/>
  </p:sldIdLst>
  <p:sldSz cx="9144000" cy="6858000" type="screen4x3"/>
  <p:notesSz cx="7010400" cy="93726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>
      <p:cViewPr varScale="1">
        <p:scale>
          <a:sx n="107" d="100"/>
          <a:sy n="107" d="100"/>
        </p:scale>
        <p:origin x="109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C7E10-770B-41D4-BE36-9066DADF2589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7710-4808-4C44-981F-005AC4F6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9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74C88FC9-998E-4050-8995-CDFBC81B7FEF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B1592305-7CE4-47AA-9A7E-0FA34748F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6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7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3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0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1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787E-5FD9-46F1-A275-EE1EFDEF8490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787E-5FD9-46F1-A275-EE1EFDEF8490}" type="datetimeFigureOut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51937-32CB-4BCF-AD86-9997CD9CE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58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4572000"/>
            <a:ext cx="4452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Заключительные размышления о лидер</a:t>
            </a:r>
            <a:r>
              <a:rPr lang="uk-UA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</a:t>
            </a:r>
            <a:r>
              <a:rPr lang="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28600"/>
            <a:ext cx="33738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3200" b="1" dirty="0">
                <a:solidFill>
                  <a:srgbClr val="FF0000"/>
                </a:solidFill>
              </a:rPr>
              <a:t>Учи</a:t>
            </a:r>
            <a:r>
              <a:rPr lang="uk-UA" sz="3200" b="1" dirty="0" err="1">
                <a:solidFill>
                  <a:srgbClr val="FF0000"/>
                </a:solidFill>
              </a:rPr>
              <a:t>сь</a:t>
            </a:r>
            <a:r>
              <a:rPr lang="ru" sz="3200" b="1" dirty="0">
                <a:solidFill>
                  <a:srgbClr val="FF0000"/>
                </a:solidFill>
              </a:rPr>
              <a:t> руководить</a:t>
            </a:r>
          </a:p>
          <a:p>
            <a:r>
              <a:rPr lang="ru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 err="1">
                <a:solidFill>
                  <a:srgbClr val="FF0000"/>
                </a:solidFill>
              </a:rPr>
              <a:t>Видео</a:t>
            </a:r>
            <a:r>
              <a:rPr lang="uk-UA" sz="3200" b="1" dirty="0">
                <a:solidFill>
                  <a:srgbClr val="FF0000"/>
                </a:solidFill>
              </a:rPr>
              <a:t> 16</a:t>
            </a:r>
            <a:r>
              <a:rPr lang="ru" b="1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412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33400"/>
            <a:ext cx="86868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Проверьте свои мотивы</a:t>
            </a:r>
          </a:p>
          <a:p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/>
              <a:t>Почему вы делаете то, что делаете сейчас? </a:t>
            </a:r>
          </a:p>
          <a:p>
            <a:r>
              <a:rPr lang="ru-RU" sz="3600" dirty="0"/>
              <a:t>Проверяйте своё сердце.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76200"/>
            <a:ext cx="8610600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Создайте чёткие границы в своей жизни</a:t>
            </a:r>
            <a:endParaRPr lang="uk-UA" sz="3600" dirty="0"/>
          </a:p>
          <a:p>
            <a:endParaRPr lang="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Ричард Свенсон</a:t>
            </a:r>
          </a:p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Margins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поля, или определённые границы, которые мы оставляем для записи на бумаге. </a:t>
            </a: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эмоциональных, физических, финансовых и временных резервов в жизн</a:t>
            </a: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uk-UA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перегруженных</a:t>
            </a: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людей.</a:t>
            </a:r>
            <a:endParaRPr lang="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«наличие дыхания на вершине лестницы, денег в конце месяца и здравомыслия в конце подросткового возраста»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1"/>
            <a:ext cx="9169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0668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70590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Молитва </a:t>
            </a:r>
            <a:r>
              <a:rPr lang="uk-UA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чрезвычайно</a:t>
            </a:r>
            <a:r>
              <a:rPr lang="uk-UA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важна !</a:t>
            </a:r>
            <a:endParaRPr lang="ru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 17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71475"/>
            <a:ext cx="6629400" cy="573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www.futurist.com/wp-content/uploads/2015/07/4-Star-to-Steer-By-1024x768.jpg"/>
          <p:cNvPicPr>
            <a:picLocks noChangeAspect="1" noChangeArrowheads="1"/>
          </p:cNvPicPr>
          <p:nvPr/>
        </p:nvPicPr>
        <p:blipFill>
          <a:blip r:embed="rId2" cstate="print"/>
          <a:srcRect l="18750" t="7143" r="16964" b="10714"/>
          <a:stretch>
            <a:fillRect/>
          </a:stretch>
        </p:blipFill>
        <p:spPr bwMode="auto">
          <a:xfrm>
            <a:off x="6095566" y="1342747"/>
            <a:ext cx="2955432" cy="2832289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4D508E-C47F-4B8B-8C5A-76FDC326A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6667" r="26389"/>
          <a:stretch/>
        </p:blipFill>
        <p:spPr>
          <a:xfrm>
            <a:off x="-1" y="1342745"/>
            <a:ext cx="5867400" cy="5280660"/>
          </a:xfrm>
          <a:prstGeom prst="rect">
            <a:avLst/>
          </a:prstGeom>
          <a:solidFill>
            <a:srgbClr val="1F487C"/>
          </a:solidFill>
        </p:spPr>
      </p:pic>
      <p:sp>
        <p:nvSpPr>
          <p:cNvPr id="10" name="Bent-Up Arrow 9"/>
          <p:cNvSpPr/>
          <p:nvPr/>
        </p:nvSpPr>
        <p:spPr>
          <a:xfrm>
            <a:off x="5410201" y="3997416"/>
            <a:ext cx="1891866" cy="68580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A16FCF-9AFD-4AD7-9B1F-6B930664BCFA}"/>
              </a:ext>
            </a:extLst>
          </p:cNvPr>
          <p:cNvSpPr/>
          <p:nvPr/>
        </p:nvSpPr>
        <p:spPr>
          <a:xfrm>
            <a:off x="6627349" y="1747524"/>
            <a:ext cx="1891866" cy="13715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bg1"/>
                </a:solidFill>
              </a:rPr>
              <a:t>Видение предпочитаемого будущего становится звездой, на которую смотрят издали, а не конкретными действиями, направленными на его достижение.  </a:t>
            </a:r>
            <a:endParaRPr lang="ru-UA" sz="1100" dirty="0">
              <a:solidFill>
                <a:schemeClr val="bg1"/>
              </a:solidFill>
            </a:endParaRPr>
          </a:p>
          <a:p>
            <a:endParaRPr lang="ru-UA" sz="900" dirty="0">
              <a:solidFill>
                <a:schemeClr val="bg1"/>
              </a:solidFill>
            </a:endParaRPr>
          </a:p>
        </p:txBody>
      </p:sp>
      <p:sp>
        <p:nvSpPr>
          <p:cNvPr id="6" name="Right Arrow Callout 7">
            <a:extLst>
              <a:ext uri="{FF2B5EF4-FFF2-40B4-BE49-F238E27FC236}">
                <a16:creationId xmlns:a16="http://schemas.microsoft.com/office/drawing/2014/main" id="{B714EBAB-0338-45ED-B839-E50D17D979DC}"/>
              </a:ext>
            </a:extLst>
          </p:cNvPr>
          <p:cNvSpPr/>
          <p:nvPr/>
        </p:nvSpPr>
        <p:spPr>
          <a:xfrm>
            <a:off x="7437231" y="4109044"/>
            <a:ext cx="1718996" cy="843957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5C418-4AF1-4451-B7D5-58D29D8A30C0}"/>
              </a:ext>
            </a:extLst>
          </p:cNvPr>
          <p:cNvSpPr txBox="1"/>
          <p:nvPr/>
        </p:nvSpPr>
        <p:spPr>
          <a:xfrm>
            <a:off x="0" y="563880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Лидер</a:t>
            </a:r>
            <a:endParaRPr lang="ru-U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12B3F-692D-40C7-88AC-98223B17C8C0}"/>
              </a:ext>
            </a:extLst>
          </p:cNvPr>
          <p:cNvSpPr txBox="1"/>
          <p:nvPr/>
        </p:nvSpPr>
        <p:spPr>
          <a:xfrm>
            <a:off x="2188502" y="899803"/>
            <a:ext cx="192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Культура</a:t>
            </a:r>
            <a:endParaRPr lang="ru-UA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454C6-1B76-474A-97B4-2F6C39472DFC}"/>
              </a:ext>
            </a:extLst>
          </p:cNvPr>
          <p:cNvSpPr txBox="1"/>
          <p:nvPr/>
        </p:nvSpPr>
        <p:spPr>
          <a:xfrm>
            <a:off x="5668262" y="4095823"/>
            <a:ext cx="163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Видение </a:t>
            </a:r>
            <a:endParaRPr lang="ru-U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92B82-20DF-40F4-9F0C-19C253B66C8F}"/>
              </a:ext>
            </a:extLst>
          </p:cNvPr>
          <p:cNvSpPr txBox="1"/>
          <p:nvPr/>
        </p:nvSpPr>
        <p:spPr>
          <a:xfrm>
            <a:off x="7462631" y="4151133"/>
            <a:ext cx="1341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Молитва и планирование  </a:t>
            </a:r>
            <a:endParaRPr lang="ru-UA" sz="1400" dirty="0">
              <a:solidFill>
                <a:schemeClr val="bg1"/>
              </a:solidFill>
            </a:endParaRPr>
          </a:p>
          <a:p>
            <a:endParaRPr lang="ru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9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goodmedicine.org.uk/files/johari%20win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AA3BCE-01A7-43EC-B09D-25A2F67A4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12"/>
            <a:ext cx="9144000" cy="688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9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305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4000" dirty="0"/>
              <a:t>Урок:</a:t>
            </a:r>
          </a:p>
          <a:p>
            <a:r>
              <a:rPr lang="ru" sz="4000" dirty="0"/>
              <a:t>Они могут выйти из равновесия.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0"/>
            <a:ext cx="3429000" cy="6858000"/>
          </a:xfrm>
          <a:prstGeom prst="rect">
            <a:avLst/>
          </a:prstGeom>
          <a:noFill/>
        </p:spPr>
      </p:pic>
      <p:pic>
        <p:nvPicPr>
          <p:cNvPr id="35844" name="Picture 4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2133600"/>
            <a:ext cx="6096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"/>
            <a:ext cx="60660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Сосредоточьтесь на своих </a:t>
            </a:r>
          </a:p>
          <a:p>
            <a:pPr algn="ctr"/>
            <a:r>
              <a:rPr lang="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сильных сторонах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9D5D33-9330-4070-9B7C-6756F953F625}"/>
              </a:ext>
            </a:extLst>
          </p:cNvPr>
          <p:cNvSpPr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«Когда вы сосредотачиваетесь на своих сильных сторонах, то делаете свои слабости несущественными». </a:t>
            </a:r>
            <a:endParaRPr lang="uk-UA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9D5762-FD53-4BCC-9910-A40D2EEDA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5"/>
            <a:ext cx="9144000" cy="69186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1"/>
            <a:ext cx="81491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</a:t>
            </a:r>
            <a:r>
              <a:rPr lang="ru-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найти людей, которые компенсируют ваши слабости, людей, которые сильны там, где ваши способности ограничены. </a:t>
            </a:r>
            <a:endParaRPr lang="uk-UA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Сбор средств №1</a:t>
            </a:r>
          </a:p>
          <a:p>
            <a:r>
              <a:rPr lang="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</a:t>
            </a: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 средств №2</a:t>
            </a: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4351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Проверьте свои мотивы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55921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32884</TotalTime>
  <Words>184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Ballast</dc:creator>
  <cp:lastModifiedBy>Video Komp</cp:lastModifiedBy>
  <cp:revision>44</cp:revision>
  <cp:lastPrinted>2016-07-08T14:19:14Z</cp:lastPrinted>
  <dcterms:created xsi:type="dcterms:W3CDTF">2016-06-02T20:10:49Z</dcterms:created>
  <dcterms:modified xsi:type="dcterms:W3CDTF">2023-05-04T14:29:36Z</dcterms:modified>
</cp:coreProperties>
</file>