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62" r:id="rId4"/>
    <p:sldId id="263" r:id="rId5"/>
    <p:sldId id="264" r:id="rId6"/>
    <p:sldId id="265" r:id="rId7"/>
    <p:sldId id="266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4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Henry Reyenga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15832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Losing </a:t>
            </a:r>
            <a:r>
              <a:rPr lang="en-US" dirty="0"/>
              <a:t>Moderation in </a:t>
            </a:r>
            <a:r>
              <a:rPr lang="en-US" dirty="0" smtClean="0"/>
              <a:t>Your </a:t>
            </a:r>
            <a:r>
              <a:rPr lang="en-US" dirty="0"/>
              <a:t>L</a:t>
            </a:r>
            <a:r>
              <a:rPr lang="en-US" dirty="0" smtClean="0"/>
              <a:t>ifestyle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20:1</a:t>
            </a:r>
            <a:r>
              <a:rPr lang="en-US" dirty="0"/>
              <a:t>    	Wine is a mocker and beer a brawler</a:t>
            </a:r>
            <a:r>
              <a:rPr lang="en-US" dirty="0" smtClean="0"/>
              <a:t>; whoever </a:t>
            </a:r>
            <a:r>
              <a:rPr lang="en-US" dirty="0"/>
              <a:t>is led astray by them is not wise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25:27</a:t>
            </a:r>
            <a:r>
              <a:rPr lang="en-US" dirty="0"/>
              <a:t>   </a:t>
            </a:r>
            <a:r>
              <a:rPr lang="en-US" dirty="0" smtClean="0"/>
              <a:t>It </a:t>
            </a:r>
            <a:r>
              <a:rPr lang="en-US" dirty="0"/>
              <a:t>is not good to eat too much </a:t>
            </a:r>
            <a:r>
              <a:rPr lang="en-US" dirty="0" smtClean="0"/>
              <a:t>honey.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645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 Caring </a:t>
            </a:r>
            <a:r>
              <a:rPr lang="en-US" dirty="0"/>
              <a:t>A</a:t>
            </a:r>
            <a:r>
              <a:rPr lang="en-US" dirty="0" smtClean="0"/>
              <a:t>bout Your Dress and Appearance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15:30</a:t>
            </a:r>
            <a:r>
              <a:rPr lang="en-US" dirty="0"/>
              <a:t>    </a:t>
            </a:r>
            <a:r>
              <a:rPr lang="en-US" dirty="0" smtClean="0"/>
              <a:t>A </a:t>
            </a:r>
            <a:r>
              <a:rPr lang="en-US" dirty="0"/>
              <a:t>cheerful look brings joy to the heart</a:t>
            </a:r>
            <a:r>
              <a:rPr lang="en-US" dirty="0" smtClean="0"/>
              <a:t>, and </a:t>
            </a:r>
            <a:r>
              <a:rPr lang="en-US" dirty="0"/>
              <a:t>good news gives health to the bones.</a:t>
            </a:r>
          </a:p>
        </p:txBody>
      </p:sp>
    </p:spTree>
    <p:extLst>
      <p:ext uri="{BB962C8B-B14F-4D97-AF65-F5344CB8AC3E}">
        <p14:creationId xmlns:p14="http://schemas.microsoft.com/office/powerpoint/2010/main" val="141737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Being Sly or </a:t>
            </a:r>
            <a:r>
              <a:rPr lang="en-US" dirty="0"/>
              <a:t>Creepy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14:</a:t>
            </a:r>
            <a:r>
              <a:rPr lang="en-US" b="1" dirty="0" smtClean="0"/>
              <a:t>17</a:t>
            </a:r>
            <a:r>
              <a:rPr lang="en-US" dirty="0" smtClean="0"/>
              <a:t>b - a </a:t>
            </a:r>
            <a:r>
              <a:rPr lang="en-US" dirty="0"/>
              <a:t>crafty man is hated.</a:t>
            </a:r>
          </a:p>
        </p:txBody>
      </p:sp>
    </p:spTree>
    <p:extLst>
      <p:ext uri="{BB962C8B-B14F-4D97-AF65-F5344CB8AC3E}">
        <p14:creationId xmlns:p14="http://schemas.microsoft.com/office/powerpoint/2010/main" val="2178145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Social Media as </a:t>
            </a:r>
            <a:r>
              <a:rPr lang="en-US" dirty="0" smtClean="0"/>
              <a:t>Your </a:t>
            </a:r>
            <a:r>
              <a:rPr lang="en-US" dirty="0"/>
              <a:t>B</a:t>
            </a:r>
            <a:r>
              <a:rPr lang="en-US" dirty="0" smtClean="0"/>
              <a:t>ully </a:t>
            </a:r>
            <a:r>
              <a:rPr lang="en-US" dirty="0"/>
              <a:t>P</a:t>
            </a:r>
            <a:r>
              <a:rPr lang="en-US" dirty="0" smtClean="0"/>
              <a:t>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Proverbs 6 27 </a:t>
            </a:r>
            <a:r>
              <a:rPr lang="en-US" dirty="0"/>
              <a:t>	Can a man scoop fire into his </a:t>
            </a:r>
            <a:r>
              <a:rPr lang="en-US" dirty="0" smtClean="0"/>
              <a:t>lap without </a:t>
            </a:r>
            <a:r>
              <a:rPr lang="en-US" dirty="0"/>
              <a:t>his clothes being burned?</a:t>
            </a:r>
          </a:p>
        </p:txBody>
      </p:sp>
    </p:spTree>
    <p:extLst>
      <p:ext uri="{BB962C8B-B14F-4D97-AF65-F5344CB8AC3E}">
        <p14:creationId xmlns:p14="http://schemas.microsoft.com/office/powerpoint/2010/main" val="3575178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Humor </a:t>
            </a:r>
            <a:r>
              <a:rPr lang="en-US" dirty="0"/>
              <a:t>T</a:t>
            </a:r>
            <a:r>
              <a:rPr lang="en-US" dirty="0" smtClean="0"/>
              <a:t>hat Disrespects </a:t>
            </a:r>
            <a:r>
              <a:rPr lang="en-US" dirty="0"/>
              <a:t>P</a:t>
            </a:r>
            <a:r>
              <a:rPr lang="en-US" dirty="0" smtClean="0"/>
              <a:t>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Proverbs 4:24 </a:t>
            </a:r>
            <a:r>
              <a:rPr lang="en-US" dirty="0"/>
              <a:t>	Put away perversity from your mouth</a:t>
            </a:r>
            <a:r>
              <a:rPr lang="en-US" dirty="0" smtClean="0"/>
              <a:t>; keep </a:t>
            </a:r>
            <a:r>
              <a:rPr lang="en-US" dirty="0"/>
              <a:t>corrupt talk far from your lips.</a:t>
            </a:r>
          </a:p>
        </p:txBody>
      </p:sp>
    </p:spTree>
    <p:extLst>
      <p:ext uri="{BB962C8B-B14F-4D97-AF65-F5344CB8AC3E}">
        <p14:creationId xmlns:p14="http://schemas.microsoft.com/office/powerpoint/2010/main" val="1219192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Stirring Dissension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30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Proverbs 6:14b-15  He </a:t>
            </a:r>
            <a:r>
              <a:rPr lang="en-US" dirty="0"/>
              <a:t>always stirs up dissension.</a:t>
            </a:r>
          </a:p>
          <a:p>
            <a:pPr marL="0" indent="0">
              <a:buNone/>
            </a:pPr>
            <a:r>
              <a:rPr lang="en-US" dirty="0" smtClean="0"/>
              <a:t>Therefore </a:t>
            </a:r>
            <a:r>
              <a:rPr lang="en-US" dirty="0"/>
              <a:t>disaster will overtake him in an instant</a:t>
            </a:r>
            <a:r>
              <a:rPr lang="en-US" dirty="0" smtClean="0"/>
              <a:t>; he </a:t>
            </a:r>
            <a:r>
              <a:rPr lang="en-US" dirty="0"/>
              <a:t>will suddenly be destroyed—without remedy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Proverbs. </a:t>
            </a:r>
            <a:r>
              <a:rPr lang="en-US" b="1" dirty="0"/>
              <a:t>15:18</a:t>
            </a:r>
            <a:r>
              <a:rPr lang="en-US" dirty="0"/>
              <a:t>   </a:t>
            </a:r>
            <a:r>
              <a:rPr lang="en-US" dirty="0" smtClean="0"/>
              <a:t>A </a:t>
            </a:r>
            <a:r>
              <a:rPr lang="en-US" dirty="0"/>
              <a:t>hot-tempered man stirs up dissension</a:t>
            </a:r>
            <a:r>
              <a:rPr lang="en-US" dirty="0" smtClean="0"/>
              <a:t>, but </a:t>
            </a:r>
            <a:r>
              <a:rPr lang="en-US" dirty="0"/>
              <a:t>a patient man calms a quarrel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Proverbs 28</a:t>
            </a:r>
            <a:r>
              <a:rPr lang="en-US" b="1" dirty="0"/>
              <a:t>:25</a:t>
            </a:r>
            <a:r>
              <a:rPr lang="en-US" dirty="0"/>
              <a:t>  </a:t>
            </a:r>
            <a:r>
              <a:rPr lang="en-US" dirty="0" smtClean="0"/>
              <a:t>A </a:t>
            </a:r>
            <a:r>
              <a:rPr lang="en-US" dirty="0"/>
              <a:t>greedy man stirs </a:t>
            </a:r>
            <a:r>
              <a:rPr lang="en-US" dirty="0" smtClean="0"/>
              <a:t>up dissension</a:t>
            </a:r>
            <a:r>
              <a:rPr lang="en-US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239669613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588</TotalTime>
  <Words>106</Words>
  <Application>Microsoft Macintosh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 Black </vt:lpstr>
      <vt:lpstr>Influence Wrecking Habits Part 3</vt:lpstr>
      <vt:lpstr>Not Walking With God</vt:lpstr>
      <vt:lpstr>Losing Moderation in Your Lifestyle</vt:lpstr>
      <vt:lpstr>Not Caring About Your Dress and Appearance </vt:lpstr>
      <vt:lpstr>Being Sly or Creepy</vt:lpstr>
      <vt:lpstr>Using Social Media as Your Bully Platform</vt:lpstr>
      <vt:lpstr>Using Humor That Disrespects People</vt:lpstr>
      <vt:lpstr>Stirring Dissension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40</cp:revision>
  <dcterms:created xsi:type="dcterms:W3CDTF">2019-08-31T15:48:42Z</dcterms:created>
  <dcterms:modified xsi:type="dcterms:W3CDTF">2019-09-01T18:12:26Z</dcterms:modified>
</cp:coreProperties>
</file>