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5" r:id="rId1"/>
  </p:sldMasterIdLst>
  <p:sldIdLst>
    <p:sldId id="256" r:id="rId2"/>
    <p:sldId id="297" r:id="rId3"/>
    <p:sldId id="259" r:id="rId4"/>
    <p:sldId id="310" r:id="rId5"/>
    <p:sldId id="271" r:id="rId6"/>
    <p:sldId id="307" r:id="rId7"/>
    <p:sldId id="308" r:id="rId8"/>
    <p:sldId id="309"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76" d="100"/>
          <a:sy n="76" d="100"/>
        </p:scale>
        <p:origin x="-1960" y="-384"/>
      </p:cViewPr>
      <p:guideLst>
        <p:guide orient="horz" pos="2160"/>
        <p:guide pos="2880"/>
      </p:guideLst>
    </p:cSldViewPr>
  </p:slideViewPr>
  <p:notesTextViewPr>
    <p:cViewPr>
      <p:scale>
        <a:sx n="100" d="100"/>
        <a:sy n="100" d="100"/>
      </p:scale>
      <p:origin x="0" y="0"/>
    </p:cViewPr>
  </p:notesTextViewPr>
  <p:sorterViewPr>
    <p:cViewPr>
      <p:scale>
        <a:sx n="132" d="100"/>
        <a:sy n="132"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interSettings" Target="printerSettings/printerSettings1.bin"/></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62302F4C-FB3A-074D-B778-A716A27B07F9}" type="datetimeFigureOut">
              <a:rPr lang="en-US" smtClean="0"/>
              <a:t>8/21/20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237106-F2ED-405E-BC33-CC3CF426205F}" type="slidenum">
              <a:rPr lang="en-US" smtClean="0"/>
              <a:pPr/>
              <a:t>‹#›</a:t>
            </a:fld>
            <a:endParaRPr lang="en-US"/>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302F4C-FB3A-074D-B778-A716A27B07F9}" type="datetimeFigureOut">
              <a:rPr lang="en-US" smtClean="0"/>
              <a:t>8/21/20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302F4C-FB3A-074D-B778-A716A27B07F9}" type="datetimeFigureOut">
              <a:rPr lang="en-US" smtClean="0"/>
              <a:t>8/21/20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62302F4C-FB3A-074D-B778-A716A27B07F9}" type="datetimeFigureOut">
              <a:rPr lang="en-US" smtClean="0"/>
              <a:t>8/21/20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796A-D7A1-3841-94E1-D527D4CAB8E6}" type="slidenum">
              <a:rPr lang="en-US" smtClean="0"/>
              <a:t>‹#›</a:t>
            </a:fld>
            <a:endParaRPr lang="en-US"/>
          </a:p>
        </p:txBody>
      </p:sp>
      <p:sp>
        <p:nvSpPr>
          <p:cNvPr id="8" name="Content Placeholder 7"/>
          <p:cNvSpPr>
            <a:spLocks noGrp="1"/>
          </p:cNvSpPr>
          <p:nvPr>
            <p:ph sz="quarter" idx="13"/>
          </p:nvPr>
        </p:nvSpPr>
        <p:spPr>
          <a:xfrm>
            <a:off x="609600" y="1600200"/>
            <a:ext cx="7924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2302F4C-FB3A-074D-B778-A716A27B07F9}" type="datetimeFigureOut">
              <a:rPr lang="en-US" smtClean="0"/>
              <a:t>8/21/20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62302F4C-FB3A-074D-B778-A716A27B07F9}" type="datetimeFigureOut">
              <a:rPr lang="en-US" smtClean="0"/>
              <a:t>8/21/20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62302F4C-FB3A-074D-B778-A716A27B07F9}" type="datetimeFigureOut">
              <a:rPr lang="en-US" smtClean="0"/>
              <a:t>8/21/20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2302F4C-FB3A-074D-B778-A716A27B07F9}" type="datetimeFigureOut">
              <a:rPr lang="en-US" smtClean="0"/>
              <a:t>8/21/20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302F4C-FB3A-074D-B778-A716A27B07F9}" type="datetimeFigureOut">
              <a:rPr lang="en-US" smtClean="0"/>
              <a:t>8/21/20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302F4C-FB3A-074D-B778-A716A27B07F9}" type="datetimeFigureOut">
              <a:rPr lang="en-US" smtClean="0"/>
              <a:t>8/21/20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302F4C-FB3A-074D-B778-A716A27B07F9}" type="datetimeFigureOut">
              <a:rPr lang="en-US" smtClean="0"/>
              <a:t>8/21/20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62302F4C-FB3A-074D-B778-A716A27B07F9}" type="datetimeFigureOut">
              <a:rPr lang="en-US" smtClean="0"/>
              <a:t>8/21/20</a:t>
            </a:fld>
            <a:endParaRPr lang="en-US"/>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en-US"/>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5B15796A-D7A1-3841-94E1-D527D4CAB8E6}"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3886200"/>
            <a:ext cx="7936044" cy="1752600"/>
          </a:xfrm>
        </p:spPr>
        <p:txBody>
          <a:bodyPr>
            <a:normAutofit/>
          </a:bodyPr>
          <a:lstStyle/>
          <a:p>
            <a:r>
              <a:rPr lang="en-US" sz="3200" dirty="0" smtClean="0"/>
              <a:t>Find God’s Purpose in your cleaning</a:t>
            </a:r>
            <a:endParaRPr lang="en-US" sz="3200" dirty="0"/>
          </a:p>
        </p:txBody>
      </p:sp>
      <p:sp>
        <p:nvSpPr>
          <p:cNvPr id="2" name="Title 1"/>
          <p:cNvSpPr>
            <a:spLocks noGrp="1"/>
          </p:cNvSpPr>
          <p:nvPr>
            <p:ph type="ctrTitle"/>
          </p:nvPr>
        </p:nvSpPr>
        <p:spPr>
          <a:xfrm>
            <a:off x="685800" y="2007888"/>
            <a:ext cx="7772400" cy="1878312"/>
          </a:xfrm>
        </p:spPr>
        <p:txBody>
          <a:bodyPr>
            <a:normAutofit/>
          </a:bodyPr>
          <a:lstStyle/>
          <a:p>
            <a:r>
              <a:rPr lang="en-US" dirty="0" smtClean="0"/>
              <a:t>Cleaning ministry biz</a:t>
            </a:r>
            <a:br>
              <a:rPr lang="en-US" dirty="0" smtClean="0"/>
            </a:br>
            <a:r>
              <a:rPr lang="en-US" sz="3600" cap="none" spc="30" dirty="0" smtClean="0">
                <a:solidFill>
                  <a:srgbClr val="B2C1CE"/>
                </a:solidFill>
                <a:ea typeface="+mn-ea"/>
                <a:cs typeface="+mn-cs"/>
              </a:rPr>
              <a:t>Steve </a:t>
            </a:r>
            <a:r>
              <a:rPr lang="en-US" sz="3600" cap="none" spc="30" dirty="0" smtClean="0">
                <a:solidFill>
                  <a:srgbClr val="B2C1CE"/>
                </a:solidFill>
                <a:ea typeface="+mn-ea"/>
                <a:cs typeface="+mn-cs"/>
              </a:rPr>
              <a:t>Elzinga</a:t>
            </a:r>
            <a:r>
              <a:rPr lang="en-US" sz="3600" dirty="0">
                <a:solidFill>
                  <a:srgbClr val="B2C1CE"/>
                </a:solidFill>
              </a:rPr>
              <a:t/>
            </a:r>
            <a:br>
              <a:rPr lang="en-US" sz="3600" dirty="0">
                <a:solidFill>
                  <a:srgbClr val="B2C1CE"/>
                </a:solidFill>
              </a:rPr>
            </a:br>
            <a:endParaRPr lang="en-US" sz="3600" b="1" dirty="0">
              <a:solidFill>
                <a:srgbClr val="B2C1CE"/>
              </a:solidFill>
            </a:endParaRPr>
          </a:p>
        </p:txBody>
      </p:sp>
    </p:spTree>
    <p:extLst>
      <p:ext uri="{BB962C8B-B14F-4D97-AF65-F5344CB8AC3E}">
        <p14:creationId xmlns:p14="http://schemas.microsoft.com/office/powerpoint/2010/main" val="75008751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ng-clipart-cleaning-housekeeping-cleaner-free-content-funny-mother-s-purple-bathroo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418533783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quarter" idx="13"/>
          </p:nvPr>
        </p:nvSpPr>
        <p:spPr>
          <a:xfrm>
            <a:off x="609600" y="2306192"/>
            <a:ext cx="7924800" cy="3843655"/>
          </a:xfrm>
        </p:spPr>
        <p:txBody>
          <a:bodyPr>
            <a:normAutofit/>
          </a:bodyPr>
          <a:lstStyle/>
          <a:p>
            <a:pPr marL="0" indent="0">
              <a:buNone/>
            </a:pPr>
            <a:r>
              <a:rPr lang="en-US" sz="3200" dirty="0" smtClean="0"/>
              <a:t>Colossians 3:17 </a:t>
            </a:r>
            <a:r>
              <a:rPr lang="en-US" sz="3200" i="1" dirty="0"/>
              <a:t>And whatever you do, whether in word or deed, do it all in the name of the Lord Jesus, giving thanks to God the Father through him.</a:t>
            </a:r>
            <a:r>
              <a:rPr lang="en-US" sz="3200" i="1" dirty="0"/>
              <a:t> </a:t>
            </a:r>
            <a:endParaRPr lang="en-US" sz="3200" i="1" dirty="0" smtClean="0"/>
          </a:p>
        </p:txBody>
      </p:sp>
      <p:sp>
        <p:nvSpPr>
          <p:cNvPr id="6" name="Title 1"/>
          <p:cNvSpPr>
            <a:spLocks noGrp="1"/>
          </p:cNvSpPr>
          <p:nvPr>
            <p:ph type="title"/>
          </p:nvPr>
        </p:nvSpPr>
        <p:spPr>
          <a:xfrm>
            <a:off x="409092" y="267385"/>
            <a:ext cx="7924800" cy="1169804"/>
          </a:xfrm>
        </p:spPr>
        <p:txBody>
          <a:bodyPr>
            <a:normAutofit/>
          </a:bodyPr>
          <a:lstStyle/>
          <a:p>
            <a:r>
              <a:rPr lang="en-US" b="1" dirty="0"/>
              <a:t>1. </a:t>
            </a:r>
            <a:r>
              <a:rPr lang="en-US" b="1" dirty="0" smtClean="0"/>
              <a:t>God can be glorified in all work</a:t>
            </a:r>
            <a:endParaRPr lang="en-US" b="1" dirty="0"/>
          </a:p>
        </p:txBody>
      </p:sp>
    </p:spTree>
    <p:extLst>
      <p:ext uri="{BB962C8B-B14F-4D97-AF65-F5344CB8AC3E}">
        <p14:creationId xmlns:p14="http://schemas.microsoft.com/office/powerpoint/2010/main" val="1293169635"/>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quarter" idx="13"/>
          </p:nvPr>
        </p:nvSpPr>
        <p:spPr>
          <a:xfrm>
            <a:off x="609600" y="1788134"/>
            <a:ext cx="7924800" cy="4361713"/>
          </a:xfrm>
        </p:spPr>
        <p:txBody>
          <a:bodyPr>
            <a:normAutofit/>
          </a:bodyPr>
          <a:lstStyle/>
          <a:p>
            <a:pPr marL="0" indent="0">
              <a:buNone/>
            </a:pPr>
            <a:r>
              <a:rPr lang="en-US" sz="3200" dirty="0" smtClean="0"/>
              <a:t>Colossians </a:t>
            </a:r>
            <a:r>
              <a:rPr lang="en-US" sz="3200" dirty="0"/>
              <a:t>3:</a:t>
            </a:r>
            <a:r>
              <a:rPr lang="en-US" sz="3200" dirty="0" smtClean="0"/>
              <a:t>23-24 </a:t>
            </a:r>
            <a:r>
              <a:rPr lang="en-US" sz="3200" i="1" dirty="0"/>
              <a:t>Whatever you do, work at it with all your heart, as working for the Lord, not for human masters, </a:t>
            </a:r>
            <a:r>
              <a:rPr lang="en-US" sz="3200" i="1" dirty="0" smtClean="0"/>
              <a:t>since </a:t>
            </a:r>
            <a:r>
              <a:rPr lang="en-US" sz="3200" i="1" dirty="0"/>
              <a:t>you know that you will receive an inheritance from the Lord as a reward. It is the Lord Christ you are serving.</a:t>
            </a:r>
            <a:r>
              <a:rPr lang="en-US" sz="3200" i="1" dirty="0"/>
              <a:t> </a:t>
            </a:r>
            <a:endParaRPr lang="en-US" sz="3200" i="1" dirty="0">
              <a:solidFill>
                <a:schemeClr val="accent4">
                  <a:lumMod val="40000"/>
                  <a:lumOff val="60000"/>
                </a:schemeClr>
              </a:solidFill>
            </a:endParaRPr>
          </a:p>
        </p:txBody>
      </p:sp>
    </p:spTree>
    <p:extLst>
      <p:ext uri="{BB962C8B-B14F-4D97-AF65-F5344CB8AC3E}">
        <p14:creationId xmlns:p14="http://schemas.microsoft.com/office/powerpoint/2010/main" val="1787700330"/>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9092" y="267385"/>
            <a:ext cx="7924800" cy="1169804"/>
          </a:xfrm>
        </p:spPr>
        <p:txBody>
          <a:bodyPr>
            <a:normAutofit/>
          </a:bodyPr>
          <a:lstStyle/>
          <a:p>
            <a:pPr marL="514350" indent="-514350">
              <a:buFont typeface="+mj-lt"/>
              <a:buAutoNum type="arabicPeriod" startAt="2"/>
            </a:pPr>
            <a:r>
              <a:rPr lang="en-US" b="1" dirty="0" smtClean="0"/>
              <a:t>Cleaning can be influential</a:t>
            </a:r>
            <a:endParaRPr lang="en-US" b="1" dirty="0"/>
          </a:p>
        </p:txBody>
      </p:sp>
      <p:sp>
        <p:nvSpPr>
          <p:cNvPr id="4" name="Content Placeholder 3"/>
          <p:cNvSpPr>
            <a:spLocks noGrp="1"/>
          </p:cNvSpPr>
          <p:nvPr>
            <p:ph sz="quarter" idx="13"/>
          </p:nvPr>
        </p:nvSpPr>
        <p:spPr>
          <a:xfrm>
            <a:off x="802032" y="2189211"/>
            <a:ext cx="7732368" cy="3492365"/>
          </a:xfrm>
        </p:spPr>
        <p:txBody>
          <a:bodyPr>
            <a:normAutofit/>
          </a:bodyPr>
          <a:lstStyle/>
          <a:p>
            <a:pPr marL="0" indent="0">
              <a:buNone/>
            </a:pPr>
            <a:r>
              <a:rPr lang="en-US" sz="3200" dirty="0"/>
              <a:t>1 Thessalonians 4</a:t>
            </a:r>
            <a:r>
              <a:rPr lang="en-US" sz="3200" dirty="0" smtClean="0"/>
              <a:t>: 11-12 </a:t>
            </a:r>
            <a:r>
              <a:rPr lang="is-IS" sz="3200" dirty="0" smtClean="0"/>
              <a:t>… </a:t>
            </a:r>
            <a:r>
              <a:rPr lang="en-US" sz="3200" dirty="0" smtClean="0"/>
              <a:t>make </a:t>
            </a:r>
            <a:r>
              <a:rPr lang="en-US" sz="3200" dirty="0"/>
              <a:t>it your ambition to lead a quiet life: You should mind your own business and work with your hands, just as we told you, 12 so that your daily life may win the respect of outsiders and so that you will not be dependent on anybody.</a:t>
            </a:r>
            <a:r>
              <a:rPr lang="en-US" sz="3200" dirty="0"/>
              <a:t> </a:t>
            </a:r>
            <a:endParaRPr lang="en-US" sz="3200" dirty="0">
              <a:solidFill>
                <a:schemeClr val="accent6">
                  <a:lumMod val="60000"/>
                  <a:lumOff val="40000"/>
                </a:schemeClr>
              </a:solidFill>
            </a:endParaRPr>
          </a:p>
        </p:txBody>
      </p:sp>
    </p:spTree>
    <p:extLst>
      <p:ext uri="{BB962C8B-B14F-4D97-AF65-F5344CB8AC3E}">
        <p14:creationId xmlns:p14="http://schemas.microsoft.com/office/powerpoint/2010/main" val="148057299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9092" y="-26174"/>
            <a:ext cx="7924800" cy="1463363"/>
          </a:xfrm>
        </p:spPr>
        <p:txBody>
          <a:bodyPr>
            <a:normAutofit/>
          </a:bodyPr>
          <a:lstStyle/>
          <a:p>
            <a:pPr marL="514350" indent="-514350">
              <a:buFont typeface="+mj-lt"/>
              <a:buAutoNum type="arabicPeriod" startAt="3"/>
            </a:pPr>
            <a:r>
              <a:rPr lang="en-US" b="1" dirty="0" smtClean="0"/>
              <a:t>A cleaning Biz can help your help others</a:t>
            </a:r>
            <a:endParaRPr lang="en-US" b="1" dirty="0"/>
          </a:p>
        </p:txBody>
      </p:sp>
      <p:sp>
        <p:nvSpPr>
          <p:cNvPr id="4" name="Content Placeholder 3"/>
          <p:cNvSpPr>
            <a:spLocks noGrp="1"/>
          </p:cNvSpPr>
          <p:nvPr>
            <p:ph sz="quarter" idx="13"/>
          </p:nvPr>
        </p:nvSpPr>
        <p:spPr>
          <a:xfrm>
            <a:off x="802032" y="1921826"/>
            <a:ext cx="7732368" cy="3492365"/>
          </a:xfrm>
        </p:spPr>
        <p:txBody>
          <a:bodyPr>
            <a:normAutofit/>
          </a:bodyPr>
          <a:lstStyle/>
          <a:p>
            <a:pPr marL="0" indent="0">
              <a:buNone/>
            </a:pPr>
            <a:r>
              <a:rPr lang="en-US" sz="3200" dirty="0" smtClean="0"/>
              <a:t>Ephesians 4:28 </a:t>
            </a:r>
            <a:r>
              <a:rPr lang="en-US" sz="3200" i="1" dirty="0" smtClean="0"/>
              <a:t>Anyone </a:t>
            </a:r>
            <a:r>
              <a:rPr lang="en-US" sz="3200" i="1" dirty="0"/>
              <a:t>who has been stealing must steal no longer, but must work, doing something useful with their own hands</a:t>
            </a:r>
            <a:r>
              <a:rPr lang="en-US" sz="3200" i="1" dirty="0" smtClean="0"/>
              <a:t>, that </a:t>
            </a:r>
            <a:r>
              <a:rPr lang="en-US" sz="3200" i="1" dirty="0"/>
              <a:t>they may have something to share with those in need.</a:t>
            </a:r>
          </a:p>
        </p:txBody>
      </p:sp>
    </p:spTree>
    <p:extLst>
      <p:ext uri="{BB962C8B-B14F-4D97-AF65-F5344CB8AC3E}">
        <p14:creationId xmlns:p14="http://schemas.microsoft.com/office/powerpoint/2010/main" val="256495550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9092" y="-26174"/>
            <a:ext cx="7924800" cy="1463363"/>
          </a:xfrm>
        </p:spPr>
        <p:txBody>
          <a:bodyPr>
            <a:normAutofit/>
          </a:bodyPr>
          <a:lstStyle/>
          <a:p>
            <a:pPr marL="514350" indent="-514350">
              <a:buFont typeface="+mj-lt"/>
              <a:buAutoNum type="arabicPeriod" startAt="4"/>
            </a:pPr>
            <a:r>
              <a:rPr lang="en-US" b="1" dirty="0" smtClean="0"/>
              <a:t>The concept of cleaning is at the heart of the gospel</a:t>
            </a:r>
            <a:endParaRPr lang="en-US" b="1" dirty="0"/>
          </a:p>
        </p:txBody>
      </p:sp>
      <p:sp>
        <p:nvSpPr>
          <p:cNvPr id="4" name="Content Placeholder 3"/>
          <p:cNvSpPr>
            <a:spLocks noGrp="1"/>
          </p:cNvSpPr>
          <p:nvPr>
            <p:ph sz="quarter" idx="13"/>
          </p:nvPr>
        </p:nvSpPr>
        <p:spPr>
          <a:xfrm>
            <a:off x="802032" y="2055518"/>
            <a:ext cx="7732368" cy="3492365"/>
          </a:xfrm>
        </p:spPr>
        <p:txBody>
          <a:bodyPr>
            <a:normAutofit/>
          </a:bodyPr>
          <a:lstStyle/>
          <a:p>
            <a:pPr marL="0" indent="0">
              <a:buNone/>
            </a:pPr>
            <a:r>
              <a:rPr lang="en-US" sz="3200" dirty="0" smtClean="0"/>
              <a:t>Psalm </a:t>
            </a:r>
            <a:r>
              <a:rPr lang="en-US" sz="3200" dirty="0"/>
              <a:t>51:</a:t>
            </a:r>
            <a:r>
              <a:rPr lang="en-US" sz="3200" dirty="0" smtClean="0"/>
              <a:t>10</a:t>
            </a:r>
            <a:r>
              <a:rPr lang="en-US" sz="3200" dirty="0"/>
              <a:t> </a:t>
            </a:r>
            <a:r>
              <a:rPr lang="en-US" sz="3200" dirty="0" smtClean="0"/>
              <a:t>Create </a:t>
            </a:r>
            <a:r>
              <a:rPr lang="en-US" sz="3200" dirty="0"/>
              <a:t>in me a clean heart, O God, and renew a right spirit within me</a:t>
            </a:r>
            <a:r>
              <a:rPr lang="en-US" sz="3200" dirty="0" smtClean="0"/>
              <a:t>.</a:t>
            </a:r>
          </a:p>
          <a:p>
            <a:pPr marL="0" indent="0">
              <a:buNone/>
            </a:pPr>
            <a:r>
              <a:rPr lang="en-US" sz="3200" dirty="0" smtClean="0"/>
              <a:t>Psalm </a:t>
            </a:r>
            <a:r>
              <a:rPr lang="en-US" sz="3200" dirty="0"/>
              <a:t>51:</a:t>
            </a:r>
            <a:r>
              <a:rPr lang="en-US" sz="3200" dirty="0" smtClean="0"/>
              <a:t>7</a:t>
            </a:r>
            <a:r>
              <a:rPr lang="en-US" sz="3200" dirty="0"/>
              <a:t> </a:t>
            </a:r>
            <a:r>
              <a:rPr lang="en-US" sz="3200" dirty="0" smtClean="0"/>
              <a:t>Purge </a:t>
            </a:r>
            <a:r>
              <a:rPr lang="en-US" sz="3200" dirty="0"/>
              <a:t>me with hyssop, and I shall be clean. Wash me, and I shall be whiter than snow. </a:t>
            </a:r>
            <a:endParaRPr lang="en-US" sz="3200" dirty="0"/>
          </a:p>
        </p:txBody>
      </p:sp>
    </p:spTree>
    <p:extLst>
      <p:ext uri="{BB962C8B-B14F-4D97-AF65-F5344CB8AC3E}">
        <p14:creationId xmlns:p14="http://schemas.microsoft.com/office/powerpoint/2010/main" val="366994123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9092" y="-26174"/>
            <a:ext cx="7924800" cy="1964713"/>
          </a:xfrm>
        </p:spPr>
        <p:txBody>
          <a:bodyPr>
            <a:normAutofit/>
          </a:bodyPr>
          <a:lstStyle/>
          <a:p>
            <a:pPr marL="514350" indent="-514350">
              <a:buFont typeface="+mj-lt"/>
              <a:buAutoNum type="arabicPeriod" startAt="5"/>
            </a:pPr>
            <a:r>
              <a:rPr lang="en-US" b="1" dirty="0" smtClean="0"/>
              <a:t>Managing a household is the first building block to a leadership position in the church</a:t>
            </a:r>
            <a:endParaRPr lang="en-US" b="1" dirty="0"/>
          </a:p>
        </p:txBody>
      </p:sp>
      <p:sp>
        <p:nvSpPr>
          <p:cNvPr id="4" name="Content Placeholder 3"/>
          <p:cNvSpPr>
            <a:spLocks noGrp="1"/>
          </p:cNvSpPr>
          <p:nvPr>
            <p:ph sz="quarter" idx="13"/>
          </p:nvPr>
        </p:nvSpPr>
        <p:spPr>
          <a:xfrm>
            <a:off x="802032" y="2339615"/>
            <a:ext cx="7732368" cy="3492365"/>
          </a:xfrm>
        </p:spPr>
        <p:txBody>
          <a:bodyPr>
            <a:normAutofit/>
          </a:bodyPr>
          <a:lstStyle/>
          <a:p>
            <a:pPr marL="0" indent="0">
              <a:buNone/>
            </a:pPr>
            <a:r>
              <a:rPr lang="en-US" sz="3200" dirty="0"/>
              <a:t>1 Timothy 3:</a:t>
            </a:r>
            <a:r>
              <a:rPr lang="en-US" sz="3200" dirty="0" smtClean="0"/>
              <a:t>5</a:t>
            </a:r>
            <a:r>
              <a:rPr lang="en-US" sz="3200" dirty="0"/>
              <a:t> </a:t>
            </a:r>
            <a:r>
              <a:rPr lang="en-US" sz="3200" dirty="0" smtClean="0"/>
              <a:t>(ESV) </a:t>
            </a:r>
            <a:r>
              <a:rPr lang="is-IS" sz="3200" i="1" dirty="0" smtClean="0"/>
              <a:t>…</a:t>
            </a:r>
            <a:r>
              <a:rPr lang="en-US" sz="3200" i="1" baseline="30000" dirty="0"/>
              <a:t> </a:t>
            </a:r>
            <a:r>
              <a:rPr lang="en-US" sz="3200" i="1" dirty="0"/>
              <a:t>for if someone does not know how to manage his own household, how will he care for God's church?</a:t>
            </a:r>
          </a:p>
        </p:txBody>
      </p:sp>
    </p:spTree>
    <p:extLst>
      <p:ext uri="{BB962C8B-B14F-4D97-AF65-F5344CB8AC3E}">
        <p14:creationId xmlns:p14="http://schemas.microsoft.com/office/powerpoint/2010/main" val="54372834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ＭＳ ゴシック"/>
        <a:font script="Hang" typeface="HY얕은샘물M"/>
        <a:font script="Hans" typeface="华文新魏"/>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ＭＳ ゴシック"/>
        <a:font script="Hang" typeface="HY얕은샘물M"/>
        <a:font script="Hans" typeface="华文新魏"/>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Horizon.thmx</Template>
  <TotalTime>74480</TotalTime>
  <Words>279</Words>
  <Application>Microsoft Macintosh PowerPoint</Application>
  <PresentationFormat>On-screen Show (4:3)</PresentationFormat>
  <Paragraphs>14</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Horizon</vt:lpstr>
      <vt:lpstr>Cleaning ministry biz Steve Elzinga </vt:lpstr>
      <vt:lpstr>PowerPoint Presentation</vt:lpstr>
      <vt:lpstr>1. God can be glorified in all work</vt:lpstr>
      <vt:lpstr>PowerPoint Presentation</vt:lpstr>
      <vt:lpstr>Cleaning can be influential</vt:lpstr>
      <vt:lpstr>A cleaning Biz can help your help others</vt:lpstr>
      <vt:lpstr>The concept of cleaning is at the heart of the gospel</vt:lpstr>
      <vt:lpstr>Managing a household is the first building block to a leadership position in the church</vt:lpstr>
    </vt:vector>
  </TitlesOfParts>
  <Company>Christian Leaders Institue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Elzinga</dc:creator>
  <cp:lastModifiedBy>Steve Elzinga</cp:lastModifiedBy>
  <cp:revision>53</cp:revision>
  <dcterms:created xsi:type="dcterms:W3CDTF">2017-01-10T02:15:11Z</dcterms:created>
  <dcterms:modified xsi:type="dcterms:W3CDTF">2020-08-22T13:30:04Z</dcterms:modified>
</cp:coreProperties>
</file>