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12"/>
  </p:notesMasterIdLst>
  <p:handoutMasterIdLst>
    <p:handoutMasterId r:id="rId13"/>
  </p:handoutMasterIdLst>
  <p:sldIdLst>
    <p:sldId id="264" r:id="rId2"/>
    <p:sldId id="541" r:id="rId3"/>
    <p:sldId id="636" r:id="rId4"/>
    <p:sldId id="613" r:id="rId5"/>
    <p:sldId id="618" r:id="rId6"/>
    <p:sldId id="620" r:id="rId7"/>
    <p:sldId id="621" r:id="rId8"/>
    <p:sldId id="617" r:id="rId9"/>
    <p:sldId id="615" r:id="rId10"/>
    <p:sldId id="61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55" autoAdjust="0"/>
    <p:restoredTop sz="94660"/>
  </p:normalViewPr>
  <p:slideViewPr>
    <p:cSldViewPr snapToGrid="0">
      <p:cViewPr varScale="1">
        <p:scale>
          <a:sx n="43" d="100"/>
          <a:sy n="43" d="100"/>
        </p:scale>
        <p:origin x="42" y="480"/>
      </p:cViewPr>
      <p:guideLst/>
    </p:cSldViewPr>
  </p:slideViewPr>
  <p:notesTextViewPr>
    <p:cViewPr>
      <p:scale>
        <a:sx n="3" d="2"/>
        <a:sy n="3" d="2"/>
      </p:scale>
      <p:origin x="0" y="0"/>
    </p:cViewPr>
  </p:notesTextViewPr>
  <p:notesViewPr>
    <p:cSldViewPr snapToGrid="0" showGuides="1">
      <p:cViewPr varScale="1">
        <p:scale>
          <a:sx n="79" d="100"/>
          <a:sy n="79" d="100"/>
        </p:scale>
        <p:origin x="85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E60FF6-4F02-41AF-9D79-9820270FCBD6}" type="datetimeFigureOut">
              <a:rPr lang="en-US" smtClean="0"/>
              <a:t>5/7/2018</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57CFDA-6ECB-4984-BC1D-18C52F424572}" type="slidenum">
              <a:rPr lang="en-US" smtClean="0"/>
              <a:t>‹#›</a:t>
            </a:fld>
            <a:endParaRPr lang="en-US" dirty="0"/>
          </a:p>
        </p:txBody>
      </p:sp>
    </p:spTree>
    <p:extLst>
      <p:ext uri="{BB962C8B-B14F-4D97-AF65-F5344CB8AC3E}">
        <p14:creationId xmlns:p14="http://schemas.microsoft.com/office/powerpoint/2010/main" val="1205525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609C5-75BB-4414-9338-7A1C0CAD17B5}" type="datetimeFigureOut">
              <a:rPr lang="en-US" smtClean="0"/>
              <a:t>5/7/2018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7BF0A6-9DE7-4D4F-86C7-D6F614E29483}" type="slidenum">
              <a:rPr lang="en-US" smtClean="0"/>
              <a:t>‹#›</a:t>
            </a:fld>
            <a:endParaRPr lang="en-US" dirty="0"/>
          </a:p>
        </p:txBody>
      </p:sp>
    </p:spTree>
    <p:extLst>
      <p:ext uri="{BB962C8B-B14F-4D97-AF65-F5344CB8AC3E}">
        <p14:creationId xmlns:p14="http://schemas.microsoft.com/office/powerpoint/2010/main" val="1869590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97BF0A6-9DE7-4D4F-86C7-D6F614E29483}" type="slidenum">
              <a:rPr lang="en-US" smtClean="0"/>
              <a:t>1</a:t>
            </a:fld>
            <a:endParaRPr lang="en-US" dirty="0"/>
          </a:p>
        </p:txBody>
      </p:sp>
    </p:spTree>
    <p:extLst>
      <p:ext uri="{BB962C8B-B14F-4D97-AF65-F5344CB8AC3E}">
        <p14:creationId xmlns:p14="http://schemas.microsoft.com/office/powerpoint/2010/main" val="20671048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userDrawn="1"/>
        </p:nvSpPr>
        <p:spPr>
          <a:xfrm>
            <a:off x="0" y="0"/>
            <a:ext cx="12188952" cy="6858000"/>
          </a:xfrm>
          <a:prstGeom prst="rect">
            <a:avLst/>
          </a:prstGeom>
          <a:gradFill flip="none" rotWithShape="1">
            <a:gsLst>
              <a:gs pos="0">
                <a:schemeClr val="bg1"/>
              </a:gs>
              <a:gs pos="56000">
                <a:schemeClr val="bg2">
                  <a:lumMod val="40000"/>
                  <a:lumOff val="60000"/>
                </a:schemeClr>
              </a:gs>
              <a:gs pos="100000">
                <a:schemeClr val="bg2">
                  <a:lumMod val="20000"/>
                  <a:lumOff val="80000"/>
                </a:schemeClr>
              </a:gs>
            </a:gsLst>
            <a:lin ang="0" scaled="1"/>
            <a:tileRect/>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4" name="Title 13"/>
          <p:cNvSpPr>
            <a:spLocks noGrp="1"/>
          </p:cNvSpPr>
          <p:nvPr>
            <p:ph type="ctrTitle"/>
          </p:nvPr>
        </p:nvSpPr>
        <p:spPr>
          <a:xfrm>
            <a:off x="6012180" y="359898"/>
            <a:ext cx="5773420" cy="1472184"/>
          </a:xfrm>
        </p:spPr>
        <p:txBody>
          <a:bodyPr anchor="b"/>
          <a:lstStyle>
            <a:lvl1pPr algn="l">
              <a:defRPr/>
            </a:lvl1pPr>
            <a:extLst/>
          </a:lstStyle>
          <a:p>
            <a:r>
              <a:rPr kumimoji="0" lang="en-US"/>
              <a:t>Click to edit Master title style</a:t>
            </a:r>
            <a:endParaRPr kumimoji="0" lang="en-US" dirty="0"/>
          </a:p>
        </p:txBody>
      </p:sp>
      <p:pic>
        <p:nvPicPr>
          <p:cNvPr id="2" name="Picture 1" descr="Close up of a light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096"/>
            <a:ext cx="5864352" cy="6851904"/>
          </a:xfrm>
          <a:prstGeom prst="rect">
            <a:avLst/>
          </a:prstGeom>
        </p:spPr>
      </p:pic>
      <p:sp>
        <p:nvSpPr>
          <p:cNvPr id="22" name="Subtitle 21"/>
          <p:cNvSpPr>
            <a:spLocks noGrp="1"/>
          </p:cNvSpPr>
          <p:nvPr>
            <p:ph type="subTitle" idx="1"/>
          </p:nvPr>
        </p:nvSpPr>
        <p:spPr>
          <a:xfrm>
            <a:off x="6012180" y="1850064"/>
            <a:ext cx="57734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7F03E7ED-526C-43D7-BA41-7DEE51FD568E}" type="datetime1">
              <a:rPr lang="en-US" smtClean="0"/>
              <a:t>5/7/2018</a:t>
            </a:fld>
            <a:endParaRPr lang="en-US" dirty="0"/>
          </a:p>
        </p:txBody>
      </p:sp>
      <p:sp>
        <p:nvSpPr>
          <p:cNvPr id="20" name="Footer Placeholder 19"/>
          <p:cNvSpPr>
            <a:spLocks noGrp="1"/>
          </p:cNvSpPr>
          <p:nvPr>
            <p:ph type="ftr" sz="quarter" idx="11"/>
          </p:nvPr>
        </p:nvSpPr>
        <p:spPr/>
        <p:txBody>
          <a:bodyPr/>
          <a:lstStyle/>
          <a:p>
            <a:r>
              <a:rPr lang="en-US" dirty="0"/>
              <a:t>Add a footer</a:t>
            </a:r>
          </a:p>
        </p:txBody>
      </p:sp>
      <p:sp>
        <p:nvSpPr>
          <p:cNvPr id="10" name="Slide Number Placeholder 9"/>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629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5BF403F-04F5-4D09-800D-7870715B9ED9}"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60847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40"/>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524000" y="274641"/>
            <a:ext cx="7416800" cy="5851525"/>
          </a:xfrm>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677687C-0397-4298-B160-26D34EC67BB0}"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02940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Date Placeholder 3"/>
          <p:cNvSpPr>
            <a:spLocks noGrp="1"/>
          </p:cNvSpPr>
          <p:nvPr>
            <p:ph type="dt" sz="half" idx="10"/>
          </p:nvPr>
        </p:nvSpPr>
        <p:spPr/>
        <p:txBody>
          <a:bodyPr/>
          <a:lstStyle/>
          <a:p>
            <a:fld id="{65965177-F084-49E7-ADEE-00812B3D582B}"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50811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userDrawn="1"/>
        </p:nvSpPr>
        <p:spPr>
          <a:xfrm>
            <a:off x="1422400" y="-54"/>
            <a:ext cx="1076545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a:off x="1805940" y="2600325"/>
            <a:ext cx="10166316" cy="2286000"/>
          </a:xfrm>
        </p:spPr>
        <p:txBody>
          <a:bodyPr anchor="t"/>
          <a:lstStyle>
            <a:lvl1pPr algn="l">
              <a:lnSpc>
                <a:spcPts val="4500"/>
              </a:lnSpc>
              <a:buNone/>
              <a:defRPr sz="4000" b="1" cap="all"/>
            </a:lvl1pPr>
            <a:extLst/>
          </a:lstStyle>
          <a:p>
            <a:r>
              <a:rPr kumimoji="0" lang="en-US"/>
              <a:t>Click to edit Master title style</a:t>
            </a:r>
          </a:p>
        </p:txBody>
      </p:sp>
      <p:pic>
        <p:nvPicPr>
          <p:cNvPr id="14" name="Picture 13" descr="Close up of light filament of a half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sp>
        <p:nvSpPr>
          <p:cNvPr id="3" name="Text Placeholder 2"/>
          <p:cNvSpPr>
            <a:spLocks noGrp="1"/>
          </p:cNvSpPr>
          <p:nvPr>
            <p:ph type="body" idx="1"/>
          </p:nvPr>
        </p:nvSpPr>
        <p:spPr>
          <a:xfrm>
            <a:off x="1805940" y="1066800"/>
            <a:ext cx="10166316"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Edit Master text styles</a:t>
            </a:r>
          </a:p>
        </p:txBody>
      </p:sp>
      <p:sp>
        <p:nvSpPr>
          <p:cNvPr id="7" name="Date Placeholder 6"/>
          <p:cNvSpPr>
            <a:spLocks noGrp="1"/>
          </p:cNvSpPr>
          <p:nvPr>
            <p:ph type="dt" sz="half" idx="10"/>
          </p:nvPr>
        </p:nvSpPr>
        <p:spPr/>
        <p:txBody>
          <a:bodyPr/>
          <a:lstStyle/>
          <a:p>
            <a:fld id="{D67C39ED-27B9-4997-BF90-3A238D0607E9}"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13" name="Slide Number Placeholder 12"/>
          <p:cNvSpPr>
            <a:spLocks noGrp="1"/>
          </p:cNvSpPr>
          <p:nvPr>
            <p:ph type="sldNum" sz="quarter" idx="12"/>
          </p:nvPr>
        </p:nvSpPr>
        <p:spPr/>
        <p:txBody>
          <a:body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237570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lstStyle/>
          <a:p>
            <a:r>
              <a:rPr kumimoji="0" lang="en-US"/>
              <a:t>Click to edit Master title style</a:t>
            </a:r>
          </a:p>
        </p:txBody>
      </p:sp>
      <p:sp>
        <p:nvSpPr>
          <p:cNvPr id="3" name="Content Placeholder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AC4FCC-F745-44A0-B2E4-C91714F31EB6}"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6316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5" name="Content Placeholder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6" name="Content Placeholder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79D0EA4-DCC4-4D4C-953F-F31E92EE505C}"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788508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F2542F08-6BA5-45A1-80AB-C11AC921B6C6}" type="datetime1">
              <a:rPr lang="en-US" smtClean="0"/>
              <a:t>5/7/2018</a:t>
            </a:fld>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7625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CD82A9-7CD7-4D15-868B-D8AF30864858}" type="datetime1">
              <a:rPr lang="en-US" smtClean="0"/>
              <a:t>5/7/2018</a:t>
            </a:fld>
            <a:endParaRPr lang="en-US" dirty="0"/>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62534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8"/>
            <a:ext cx="108712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4" name="Content Placeholder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609600" y="1406964"/>
            <a:ext cx="108712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37B6BC6A-4AB7-47F1-904A-90BC8DD816B4}"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50323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en-US"/>
              <a:t>Click to edit Master title style</a:t>
            </a:r>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descr="An empty placeholder to add an image. Click on the placeholder and select the image that you wish to add"/>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marL="0" indent="0" algn="l" eaLnBrk="1" latinLnBrk="0" hangingPunct="1">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 name="Text Placeholder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chemeClr val="tx1">
                    <a:lumMod val="75000"/>
                    <a:lumOff val="25000"/>
                  </a:schemeClr>
                </a:solidFill>
              </a:defRPr>
            </a:lvl1pPr>
            <a:lvl2pPr>
              <a:defRPr sz="1200"/>
            </a:lvl2pPr>
            <a:lvl3pPr>
              <a:defRPr sz="1000"/>
            </a:lvl3pPr>
            <a:lvl4pPr>
              <a:defRPr sz="900"/>
            </a:lvl4pPr>
            <a:lvl5pPr>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4D80BC9A-EBF0-4E12-A1D3-DD221366B0A1}"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0922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4" name="Group 3" descr="Close up of a light bulb"/>
          <p:cNvGrpSpPr/>
          <p:nvPr userDrawn="1"/>
        </p:nvGrpSpPr>
        <p:grpSpPr>
          <a:xfrm>
            <a:off x="0" y="0"/>
            <a:ext cx="12188952" cy="6858000"/>
            <a:chOff x="0" y="0"/>
            <a:chExt cx="12188952" cy="6858000"/>
          </a:xfrm>
        </p:grpSpPr>
        <p:sp>
          <p:nvSpPr>
            <p:cNvPr id="2" name="Rectangle 1"/>
            <p:cNvSpPr/>
            <p:nvPr userDrawn="1"/>
          </p:nvSpPr>
          <p:spPr>
            <a:xfrm>
              <a:off x="0" y="0"/>
              <a:ext cx="12188952" cy="6858000"/>
            </a:xfrm>
            <a:prstGeom prst="rect">
              <a:avLst/>
            </a:prstGeom>
            <a:solidFill>
              <a:schemeClr val="bg2">
                <a:lumMod val="40000"/>
                <a:lumOff val="6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pic>
          <p:nvPicPr>
            <p:cNvPr id="3" name="Picture 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grpSp>
      <p:sp>
        <p:nvSpPr>
          <p:cNvPr id="5" name="Title Placeholder 4"/>
          <p:cNvSpPr>
            <a:spLocks noGrp="1"/>
          </p:cNvSpPr>
          <p:nvPr>
            <p:ph type="title"/>
          </p:nvPr>
        </p:nvSpPr>
        <p:spPr>
          <a:xfrm>
            <a:off x="1914144" y="274638"/>
            <a:ext cx="9997440" cy="1143000"/>
          </a:xfrm>
          <a:prstGeom prst="rect">
            <a:avLst/>
          </a:prstGeom>
        </p:spPr>
        <p:txBody>
          <a:bodyPr anchor="ctr">
            <a:normAutofit/>
          </a:bodyPr>
          <a:lstStyle/>
          <a:p>
            <a:r>
              <a:rPr kumimoji="0" lang="en-US"/>
              <a:t>Click to edit Master title style</a:t>
            </a:r>
            <a:endParaRPr kumimoji="0" lang="en-US" dirty="0"/>
          </a:p>
        </p:txBody>
      </p:sp>
      <p:sp>
        <p:nvSpPr>
          <p:cNvPr id="9" name="Text Placeholder 8"/>
          <p:cNvSpPr>
            <a:spLocks noGrp="1"/>
          </p:cNvSpPr>
          <p:nvPr>
            <p:ph type="body" idx="1"/>
          </p:nvPr>
        </p:nvSpPr>
        <p:spPr>
          <a:xfrm>
            <a:off x="1914144" y="1447800"/>
            <a:ext cx="9997440" cy="4800600"/>
          </a:xfrm>
          <a:prstGeom prst="rect">
            <a:avLst/>
          </a:prstGeom>
        </p:spPr>
        <p:txBody>
          <a:bodyPr>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24"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tx1"/>
                </a:solidFill>
              </a:defRPr>
            </a:lvl1pPr>
            <a:extLst/>
          </a:lstStyle>
          <a:p>
            <a:fld id="{7157590A-740B-4548-A79B-F8E5167210D0}" type="datetime1">
              <a:rPr lang="en-US" smtClean="0"/>
              <a:t>5/7/2018</a:t>
            </a:fld>
            <a:endParaRPr lang="en-US" dirty="0"/>
          </a:p>
        </p:txBody>
      </p:sp>
      <p:sp>
        <p:nvSpPr>
          <p:cNvPr id="10"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tx1"/>
                </a:solidFill>
                <a:effectLst/>
              </a:defRPr>
            </a:lvl1pPr>
            <a:extLst/>
          </a:lstStyle>
          <a:p>
            <a:r>
              <a:rPr lang="en-US" dirty="0"/>
              <a:t>Add a footer</a:t>
            </a:r>
          </a:p>
        </p:txBody>
      </p:sp>
      <p:sp>
        <p:nvSpPr>
          <p:cNvPr id="22"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tx1"/>
                </a:solidFill>
                <a:effectLst/>
              </a:defRPr>
            </a:lvl1pPr>
            <a:extLst/>
          </a:lstStyle>
          <a:p>
            <a:fld id="{401CF334-2D5C-4859-84A6-CA7E6E43FAEB}" type="slidenum">
              <a:rPr lang="en-US" smtClean="0"/>
              <a:pPr/>
              <a:t>‹#›</a:t>
            </a:fld>
            <a:endParaRPr lang="en-US" dirty="0"/>
          </a:p>
        </p:txBody>
      </p:sp>
    </p:spTree>
    <p:extLst>
      <p:ext uri="{BB962C8B-B14F-4D97-AF65-F5344CB8AC3E}">
        <p14:creationId xmlns:p14="http://schemas.microsoft.com/office/powerpoint/2010/main" val="138479847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300" b="0" kern="1200">
          <a:solidFill>
            <a:schemeClr val="accent1"/>
          </a:solidFill>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Middle and High School</a:t>
            </a:r>
          </a:p>
        </p:txBody>
      </p:sp>
      <p:sp>
        <p:nvSpPr>
          <p:cNvPr id="3" name="Subtitle 2"/>
          <p:cNvSpPr>
            <a:spLocks noGrp="1"/>
          </p:cNvSpPr>
          <p:nvPr>
            <p:ph type="subTitle" idx="1"/>
          </p:nvPr>
        </p:nvSpPr>
        <p:spPr/>
        <p:txBody>
          <a:bodyPr/>
          <a:lstStyle/>
          <a:p>
            <a:r>
              <a:rPr lang="en-US" sz="3200" dirty="0" err="1"/>
              <a:t>Powerpoint</a:t>
            </a:r>
            <a:endParaRPr lang="en-US" sz="3200" dirty="0"/>
          </a:p>
          <a:p>
            <a:endParaRPr lang="en-US" dirty="0"/>
          </a:p>
        </p:txBody>
      </p:sp>
    </p:spTree>
    <p:extLst>
      <p:ext uri="{BB962C8B-B14F-4D97-AF65-F5344CB8AC3E}">
        <p14:creationId xmlns:p14="http://schemas.microsoft.com/office/powerpoint/2010/main" val="3232487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9C987-7BAA-4C63-9236-C358F52FF3CE}"/>
              </a:ext>
            </a:extLst>
          </p:cNvPr>
          <p:cNvSpPr>
            <a:spLocks noGrp="1"/>
          </p:cNvSpPr>
          <p:nvPr>
            <p:ph type="title"/>
          </p:nvPr>
        </p:nvSpPr>
        <p:spPr/>
        <p:txBody>
          <a:bodyPr/>
          <a:lstStyle/>
          <a:p>
            <a:r>
              <a:rPr lang="en-US" dirty="0"/>
              <a:t>Drawing Conclusions- Practice 2</a:t>
            </a:r>
          </a:p>
        </p:txBody>
      </p:sp>
      <p:sp>
        <p:nvSpPr>
          <p:cNvPr id="3" name="Content Placeholder 2">
            <a:extLst>
              <a:ext uri="{FF2B5EF4-FFF2-40B4-BE49-F238E27FC236}">
                <a16:creationId xmlns:a16="http://schemas.microsoft.com/office/drawing/2014/main" id="{2FF4887B-EAB6-43B1-BDB9-0676577B7553}"/>
              </a:ext>
            </a:extLst>
          </p:cNvPr>
          <p:cNvSpPr>
            <a:spLocks noGrp="1"/>
          </p:cNvSpPr>
          <p:nvPr>
            <p:ph idx="1"/>
          </p:nvPr>
        </p:nvSpPr>
        <p:spPr/>
        <p:txBody>
          <a:bodyPr>
            <a:normAutofit fontScale="92500"/>
          </a:bodyPr>
          <a:lstStyle/>
          <a:p>
            <a:r>
              <a:rPr lang="en-US" dirty="0"/>
              <a:t>Lets write the clues we see to answer the question.</a:t>
            </a:r>
          </a:p>
          <a:p>
            <a:r>
              <a:rPr lang="en-US" dirty="0"/>
              <a:t>1.  Which hole in the ground did the rabbit take to escape </a:t>
            </a:r>
            <a:r>
              <a:rPr lang="en-US"/>
              <a:t>the fox?</a:t>
            </a:r>
            <a:endParaRPr lang="en-US" dirty="0"/>
          </a:p>
          <a:p>
            <a:endParaRPr lang="en-US" dirty="0"/>
          </a:p>
          <a:p>
            <a:r>
              <a:rPr lang="en-US" dirty="0"/>
              <a:t>1.</a:t>
            </a:r>
          </a:p>
          <a:p>
            <a:r>
              <a:rPr lang="en-US" dirty="0"/>
              <a:t>2.</a:t>
            </a:r>
          </a:p>
          <a:p>
            <a:r>
              <a:rPr lang="en-US" dirty="0"/>
              <a:t>3.</a:t>
            </a:r>
          </a:p>
          <a:p>
            <a:r>
              <a:rPr lang="en-US" dirty="0"/>
              <a:t>4.</a:t>
            </a:r>
          </a:p>
          <a:p>
            <a:r>
              <a:rPr lang="en-US" dirty="0"/>
              <a:t>Draw your Conclusion:  _________________________</a:t>
            </a:r>
          </a:p>
        </p:txBody>
      </p:sp>
    </p:spTree>
    <p:extLst>
      <p:ext uri="{BB962C8B-B14F-4D97-AF65-F5344CB8AC3E}">
        <p14:creationId xmlns:p14="http://schemas.microsoft.com/office/powerpoint/2010/main" val="794362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DBD2B-0790-46AD-8D80-A9306C1FBBBA}"/>
              </a:ext>
            </a:extLst>
          </p:cNvPr>
          <p:cNvSpPr>
            <a:spLocks noGrp="1"/>
          </p:cNvSpPr>
          <p:nvPr>
            <p:ph type="ctrTitle"/>
          </p:nvPr>
        </p:nvSpPr>
        <p:spPr>
          <a:xfrm>
            <a:off x="6012180" y="359897"/>
            <a:ext cx="5773420" cy="4394983"/>
          </a:xfrm>
        </p:spPr>
        <p:txBody>
          <a:bodyPr>
            <a:normAutofit/>
          </a:bodyPr>
          <a:lstStyle/>
          <a:p>
            <a:r>
              <a:rPr lang="en-US" sz="20000" dirty="0"/>
              <a:t>32</a:t>
            </a:r>
          </a:p>
        </p:txBody>
      </p:sp>
      <p:sp>
        <p:nvSpPr>
          <p:cNvPr id="3" name="Subtitle 2">
            <a:extLst>
              <a:ext uri="{FF2B5EF4-FFF2-40B4-BE49-F238E27FC236}">
                <a16:creationId xmlns:a16="http://schemas.microsoft.com/office/drawing/2014/main" id="{0F5376F1-00C9-416C-9F70-0DC3C86958F9}"/>
              </a:ext>
            </a:extLst>
          </p:cNvPr>
          <p:cNvSpPr>
            <a:spLocks noGrp="1"/>
          </p:cNvSpPr>
          <p:nvPr>
            <p:ph type="subTitle" idx="1"/>
          </p:nvPr>
        </p:nvSpPr>
        <p:spPr>
          <a:xfrm flipV="1">
            <a:off x="6012180" y="6498101"/>
            <a:ext cx="5773420" cy="45719"/>
          </a:xfrm>
        </p:spPr>
        <p:txBody>
          <a:bodyPr>
            <a:normAutofit fontScale="25000" lnSpcReduction="20000"/>
          </a:bodyPr>
          <a:lstStyle/>
          <a:p>
            <a:endParaRPr lang="en-US" dirty="0"/>
          </a:p>
        </p:txBody>
      </p:sp>
    </p:spTree>
    <p:extLst>
      <p:ext uri="{BB962C8B-B14F-4D97-AF65-F5344CB8AC3E}">
        <p14:creationId xmlns:p14="http://schemas.microsoft.com/office/powerpoint/2010/main" val="960484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5D06A-5C7D-4709-84F8-853C8DDA0E5F}"/>
              </a:ext>
            </a:extLst>
          </p:cNvPr>
          <p:cNvSpPr>
            <a:spLocks noGrp="1"/>
          </p:cNvSpPr>
          <p:nvPr>
            <p:ph type="ctrTitle"/>
          </p:nvPr>
        </p:nvSpPr>
        <p:spPr>
          <a:xfrm>
            <a:off x="6012180" y="359898"/>
            <a:ext cx="5773420" cy="3343422"/>
          </a:xfrm>
        </p:spPr>
        <p:txBody>
          <a:bodyPr/>
          <a:lstStyle/>
          <a:p>
            <a:r>
              <a:rPr lang="en-US" dirty="0"/>
              <a:t>Drawing Conclusions</a:t>
            </a:r>
          </a:p>
        </p:txBody>
      </p:sp>
      <p:sp>
        <p:nvSpPr>
          <p:cNvPr id="3" name="Subtitle 2">
            <a:extLst>
              <a:ext uri="{FF2B5EF4-FFF2-40B4-BE49-F238E27FC236}">
                <a16:creationId xmlns:a16="http://schemas.microsoft.com/office/drawing/2014/main" id="{DBCC28FA-DE24-432F-9DC3-37F9C06F9201}"/>
              </a:ext>
            </a:extLst>
          </p:cNvPr>
          <p:cNvSpPr>
            <a:spLocks noGrp="1"/>
          </p:cNvSpPr>
          <p:nvPr>
            <p:ph type="subTitle" idx="1"/>
          </p:nvPr>
        </p:nvSpPr>
        <p:spPr>
          <a:xfrm>
            <a:off x="6012180" y="6498102"/>
            <a:ext cx="5773420" cy="131298"/>
          </a:xfrm>
        </p:spPr>
        <p:txBody>
          <a:bodyPr>
            <a:normAutofit fontScale="25000" lnSpcReduction="20000"/>
          </a:bodyPr>
          <a:lstStyle/>
          <a:p>
            <a:endParaRPr lang="en-US" dirty="0"/>
          </a:p>
        </p:txBody>
      </p:sp>
    </p:spTree>
    <p:extLst>
      <p:ext uri="{BB962C8B-B14F-4D97-AF65-F5344CB8AC3E}">
        <p14:creationId xmlns:p14="http://schemas.microsoft.com/office/powerpoint/2010/main" val="2523777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06CF5-BCFE-49E9-B2BB-743C2CF8C450}"/>
              </a:ext>
            </a:extLst>
          </p:cNvPr>
          <p:cNvSpPr>
            <a:spLocks noGrp="1"/>
          </p:cNvSpPr>
          <p:nvPr>
            <p:ph type="title"/>
          </p:nvPr>
        </p:nvSpPr>
        <p:spPr/>
        <p:txBody>
          <a:bodyPr>
            <a:normAutofit fontScale="90000"/>
          </a:bodyPr>
          <a:lstStyle/>
          <a:p>
            <a:r>
              <a:rPr lang="en-US" dirty="0"/>
              <a:t>Reading Strategies-Comprehension Skills</a:t>
            </a:r>
          </a:p>
        </p:txBody>
      </p:sp>
      <p:sp>
        <p:nvSpPr>
          <p:cNvPr id="3" name="Content Placeholder 2">
            <a:extLst>
              <a:ext uri="{FF2B5EF4-FFF2-40B4-BE49-F238E27FC236}">
                <a16:creationId xmlns:a16="http://schemas.microsoft.com/office/drawing/2014/main" id="{2315B1BC-8A8C-490A-B3C6-B21B4A4567A9}"/>
              </a:ext>
            </a:extLst>
          </p:cNvPr>
          <p:cNvSpPr>
            <a:spLocks noGrp="1"/>
          </p:cNvSpPr>
          <p:nvPr>
            <p:ph idx="1"/>
          </p:nvPr>
        </p:nvSpPr>
        <p:spPr/>
        <p:txBody>
          <a:bodyPr/>
          <a:lstStyle/>
          <a:p>
            <a:pPr marL="82296" indent="0">
              <a:buNone/>
            </a:pPr>
            <a:r>
              <a:rPr lang="en-US" u="sng" dirty="0"/>
              <a:t>Drawing Conclusions:  </a:t>
            </a:r>
            <a:r>
              <a:rPr lang="en-US" dirty="0"/>
              <a:t>it means that the information is not stated. Authors give more information or clues that help you read between the lines.</a:t>
            </a:r>
          </a:p>
          <a:p>
            <a:pPr marL="82296" indent="0">
              <a:buNone/>
            </a:pPr>
            <a:endParaRPr lang="en-US" dirty="0"/>
          </a:p>
        </p:txBody>
      </p:sp>
    </p:spTree>
    <p:extLst>
      <p:ext uri="{BB962C8B-B14F-4D97-AF65-F5344CB8AC3E}">
        <p14:creationId xmlns:p14="http://schemas.microsoft.com/office/powerpoint/2010/main" val="3395304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9C987-7BAA-4C63-9236-C358F52FF3CE}"/>
              </a:ext>
            </a:extLst>
          </p:cNvPr>
          <p:cNvSpPr>
            <a:spLocks noGrp="1"/>
          </p:cNvSpPr>
          <p:nvPr>
            <p:ph type="title"/>
          </p:nvPr>
        </p:nvSpPr>
        <p:spPr/>
        <p:txBody>
          <a:bodyPr/>
          <a:lstStyle/>
          <a:p>
            <a:r>
              <a:rPr lang="en-US" dirty="0"/>
              <a:t>Drawing Conclusions Lesson</a:t>
            </a:r>
          </a:p>
        </p:txBody>
      </p:sp>
      <p:sp>
        <p:nvSpPr>
          <p:cNvPr id="3" name="Content Placeholder 2">
            <a:extLst>
              <a:ext uri="{FF2B5EF4-FFF2-40B4-BE49-F238E27FC236}">
                <a16:creationId xmlns:a16="http://schemas.microsoft.com/office/drawing/2014/main" id="{2FF4887B-EAB6-43B1-BDB9-0676577B7553}"/>
              </a:ext>
            </a:extLst>
          </p:cNvPr>
          <p:cNvSpPr>
            <a:spLocks noGrp="1"/>
          </p:cNvSpPr>
          <p:nvPr>
            <p:ph idx="1"/>
          </p:nvPr>
        </p:nvSpPr>
        <p:spPr/>
        <p:txBody>
          <a:bodyPr/>
          <a:lstStyle/>
          <a:p>
            <a:r>
              <a:rPr lang="en-US" dirty="0"/>
              <a:t>In order to understand drawing conclusions you must read to understand. </a:t>
            </a:r>
          </a:p>
          <a:p>
            <a:r>
              <a:rPr lang="en-US" dirty="0"/>
              <a:t>The Author will give you clues by what he writes and what the characters say</a:t>
            </a:r>
          </a:p>
          <a:p>
            <a:r>
              <a:rPr lang="en-US" dirty="0"/>
              <a:t>Author’s also place clues by using certain words.</a:t>
            </a:r>
          </a:p>
          <a:p>
            <a:r>
              <a:rPr lang="en-US" dirty="0"/>
              <a:t>Author will also give hints on pictures</a:t>
            </a:r>
          </a:p>
        </p:txBody>
      </p:sp>
    </p:spTree>
    <p:extLst>
      <p:ext uri="{BB962C8B-B14F-4D97-AF65-F5344CB8AC3E}">
        <p14:creationId xmlns:p14="http://schemas.microsoft.com/office/powerpoint/2010/main" val="2431759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3D2FD-0A4F-4699-AD63-44236C6AAFD2}"/>
              </a:ext>
            </a:extLst>
          </p:cNvPr>
          <p:cNvSpPr>
            <a:spLocks noGrp="1"/>
          </p:cNvSpPr>
          <p:nvPr>
            <p:ph type="title"/>
          </p:nvPr>
        </p:nvSpPr>
        <p:spPr/>
        <p:txBody>
          <a:bodyPr/>
          <a:lstStyle/>
          <a:p>
            <a:r>
              <a:rPr lang="en-US" dirty="0"/>
              <a:t>Drawing Conclusion- Lesson</a:t>
            </a:r>
          </a:p>
        </p:txBody>
      </p:sp>
      <p:sp>
        <p:nvSpPr>
          <p:cNvPr id="3" name="Content Placeholder 2">
            <a:extLst>
              <a:ext uri="{FF2B5EF4-FFF2-40B4-BE49-F238E27FC236}">
                <a16:creationId xmlns:a16="http://schemas.microsoft.com/office/drawing/2014/main" id="{547B8591-BECA-4BC5-9D6D-4B2EDE682520}"/>
              </a:ext>
            </a:extLst>
          </p:cNvPr>
          <p:cNvSpPr>
            <a:spLocks noGrp="1"/>
          </p:cNvSpPr>
          <p:nvPr>
            <p:ph idx="1"/>
          </p:nvPr>
        </p:nvSpPr>
        <p:spPr/>
        <p:txBody>
          <a:bodyPr/>
          <a:lstStyle/>
          <a:p>
            <a:r>
              <a:rPr lang="en-US" dirty="0"/>
              <a:t>The dog laid down next to his master and yawned.</a:t>
            </a:r>
          </a:p>
          <a:p>
            <a:r>
              <a:rPr lang="en-US" dirty="0"/>
              <a:t>Draw Conclusion:   </a:t>
            </a:r>
            <a:r>
              <a:rPr lang="en-US" u="sng" dirty="0"/>
              <a:t>The dog is sleepy</a:t>
            </a:r>
          </a:p>
          <a:p>
            <a:endParaRPr lang="en-US" dirty="0"/>
          </a:p>
          <a:p>
            <a:r>
              <a:rPr lang="en-US" dirty="0"/>
              <a:t> As Jimmy’s Dad drove up to school, the bell rang and Jimmy ran.</a:t>
            </a:r>
          </a:p>
          <a:p>
            <a:r>
              <a:rPr lang="en-US" dirty="0"/>
              <a:t>Draw Conclusion:    </a:t>
            </a:r>
            <a:r>
              <a:rPr lang="en-US" u="sng" dirty="0"/>
              <a:t>Jimmy was going to be late</a:t>
            </a:r>
          </a:p>
        </p:txBody>
      </p:sp>
    </p:spTree>
    <p:extLst>
      <p:ext uri="{BB962C8B-B14F-4D97-AF65-F5344CB8AC3E}">
        <p14:creationId xmlns:p14="http://schemas.microsoft.com/office/powerpoint/2010/main" val="681298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25728-8373-4F25-969A-1CA46D82A721}"/>
              </a:ext>
            </a:extLst>
          </p:cNvPr>
          <p:cNvSpPr>
            <a:spLocks noGrp="1"/>
          </p:cNvSpPr>
          <p:nvPr>
            <p:ph type="title"/>
          </p:nvPr>
        </p:nvSpPr>
        <p:spPr/>
        <p:txBody>
          <a:bodyPr/>
          <a:lstStyle/>
          <a:p>
            <a:r>
              <a:rPr lang="en-US" dirty="0"/>
              <a:t>Drawing Conclusion-  Practice 1</a:t>
            </a:r>
          </a:p>
        </p:txBody>
      </p:sp>
      <p:sp>
        <p:nvSpPr>
          <p:cNvPr id="3" name="Content Placeholder 2">
            <a:extLst>
              <a:ext uri="{FF2B5EF4-FFF2-40B4-BE49-F238E27FC236}">
                <a16:creationId xmlns:a16="http://schemas.microsoft.com/office/drawing/2014/main" id="{59A60A8F-4586-4433-B91C-D8DF2174DDF6}"/>
              </a:ext>
            </a:extLst>
          </p:cNvPr>
          <p:cNvSpPr>
            <a:spLocks noGrp="1"/>
          </p:cNvSpPr>
          <p:nvPr>
            <p:ph idx="1"/>
          </p:nvPr>
        </p:nvSpPr>
        <p:spPr/>
        <p:txBody>
          <a:bodyPr/>
          <a:lstStyle/>
          <a:p>
            <a:r>
              <a:rPr lang="en-US" dirty="0"/>
              <a:t>3.  As April sat down on the grass, she drank  from her bottle water without taking a breath.</a:t>
            </a:r>
          </a:p>
          <a:p>
            <a:r>
              <a:rPr lang="en-US" dirty="0"/>
              <a:t>Drawing Conclusion:_________________________</a:t>
            </a:r>
          </a:p>
          <a:p>
            <a:endParaRPr lang="en-US" dirty="0"/>
          </a:p>
          <a:p>
            <a:r>
              <a:rPr lang="en-US" dirty="0"/>
              <a:t>4.  The lion slowly moved through the jungle when he spotted a deer.</a:t>
            </a:r>
          </a:p>
          <a:p>
            <a:r>
              <a:rPr lang="en-US" dirty="0"/>
              <a:t>Drawing Conclusions: ________________________</a:t>
            </a:r>
          </a:p>
        </p:txBody>
      </p:sp>
    </p:spTree>
    <p:extLst>
      <p:ext uri="{BB962C8B-B14F-4D97-AF65-F5344CB8AC3E}">
        <p14:creationId xmlns:p14="http://schemas.microsoft.com/office/powerpoint/2010/main" val="674142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9C987-7BAA-4C63-9236-C358F52FF3CE}"/>
              </a:ext>
            </a:extLst>
          </p:cNvPr>
          <p:cNvSpPr>
            <a:spLocks noGrp="1"/>
          </p:cNvSpPr>
          <p:nvPr>
            <p:ph type="title"/>
          </p:nvPr>
        </p:nvSpPr>
        <p:spPr/>
        <p:txBody>
          <a:bodyPr/>
          <a:lstStyle/>
          <a:p>
            <a:r>
              <a:rPr lang="en-US" dirty="0"/>
              <a:t>Drawing Conclusions- Practice</a:t>
            </a:r>
          </a:p>
        </p:txBody>
      </p:sp>
      <p:sp>
        <p:nvSpPr>
          <p:cNvPr id="3" name="Content Placeholder 2">
            <a:extLst>
              <a:ext uri="{FF2B5EF4-FFF2-40B4-BE49-F238E27FC236}">
                <a16:creationId xmlns:a16="http://schemas.microsoft.com/office/drawing/2014/main" id="{2FF4887B-EAB6-43B1-BDB9-0676577B7553}"/>
              </a:ext>
            </a:extLst>
          </p:cNvPr>
          <p:cNvSpPr>
            <a:spLocks noGrp="1"/>
          </p:cNvSpPr>
          <p:nvPr>
            <p:ph idx="1"/>
          </p:nvPr>
        </p:nvSpPr>
        <p:spPr/>
        <p:txBody>
          <a:bodyPr/>
          <a:lstStyle/>
          <a:p>
            <a:r>
              <a:rPr lang="en-US" dirty="0"/>
              <a:t>We will read the passage and decide what the answer to the question will be.  </a:t>
            </a:r>
          </a:p>
          <a:p>
            <a:endParaRPr lang="en-US" dirty="0"/>
          </a:p>
          <a:p>
            <a:r>
              <a:rPr lang="en-US" dirty="0"/>
              <a:t>1.  Which hole in the ground did the rabbit take?</a:t>
            </a:r>
          </a:p>
          <a:p>
            <a:endParaRPr lang="en-US" dirty="0"/>
          </a:p>
          <a:p>
            <a:r>
              <a:rPr lang="en-US" dirty="0"/>
              <a:t>Look for clues in the story to draw your conclusion.</a:t>
            </a:r>
          </a:p>
        </p:txBody>
      </p:sp>
    </p:spTree>
    <p:extLst>
      <p:ext uri="{BB962C8B-B14F-4D97-AF65-F5344CB8AC3E}">
        <p14:creationId xmlns:p14="http://schemas.microsoft.com/office/powerpoint/2010/main" val="885802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9C987-7BAA-4C63-9236-C358F52FF3CE}"/>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2FF4887B-EAB6-43B1-BDB9-0676577B7553}"/>
              </a:ext>
            </a:extLst>
          </p:cNvPr>
          <p:cNvSpPr>
            <a:spLocks noGrp="1"/>
          </p:cNvSpPr>
          <p:nvPr>
            <p:ph idx="1"/>
          </p:nvPr>
        </p:nvSpPr>
        <p:spPr/>
        <p:txBody>
          <a:bodyPr>
            <a:normAutofit fontScale="92500" lnSpcReduction="10000"/>
          </a:bodyPr>
          <a:lstStyle/>
          <a:p>
            <a:pPr marL="82296" indent="0">
              <a:buNone/>
            </a:pPr>
            <a:r>
              <a:rPr lang="en-US" dirty="0"/>
              <a:t> A fox was chasing a rabbit through the forest.  The rabbit kept on dodging him by hiding behind trees.  The rabbit could hear the fox was near by when he came upon three small holes. The holes were big enough for him to fit in. But which one should he take?  The first hole had scratches and bite marks all around the entrance.  The second hole had flowers growing all around the entrance, and the last hole seem to have small pools of water around the outside and inside.  The rabbit had to make up his mind which was the best hole to escape from.</a:t>
            </a:r>
          </a:p>
        </p:txBody>
      </p:sp>
    </p:spTree>
    <p:extLst>
      <p:ext uri="{BB962C8B-B14F-4D97-AF65-F5344CB8AC3E}">
        <p14:creationId xmlns:p14="http://schemas.microsoft.com/office/powerpoint/2010/main" val="2613927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dea design templat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dirty="0"/>
        </a:defPPr>
      </a:lstStyle>
      <a:style>
        <a:lnRef idx="1">
          <a:schemeClr val="accent2"/>
        </a:lnRef>
        <a:fillRef idx="3">
          <a:schemeClr val="accent2"/>
        </a:fillRef>
        <a:effectRef idx="2">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Idea design slides.potx" id="{DF01E6A4-6AA1-422C-B26D-6A4BADE1B013}" vid="{6A88D988-B038-48EA-B513-AE1D8F325C3E}"/>
    </a:ext>
  </a:extLst>
</a:theme>
</file>

<file path=ppt/theme/theme2.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Idea design slides(2)</Template>
  <TotalTime>6</TotalTime>
  <Words>378</Words>
  <Application>Microsoft Office PowerPoint</Application>
  <PresentationFormat>Widescreen</PresentationFormat>
  <Paragraphs>40</Paragraphs>
  <Slides>10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Century Gothic</vt:lpstr>
      <vt:lpstr>Verdana</vt:lpstr>
      <vt:lpstr>Wingdings 2</vt:lpstr>
      <vt:lpstr>Idea design template</vt:lpstr>
      <vt:lpstr>Middle and High School</vt:lpstr>
      <vt:lpstr>32</vt:lpstr>
      <vt:lpstr>Drawing Conclusions</vt:lpstr>
      <vt:lpstr>Reading Strategies-Comprehension Skills</vt:lpstr>
      <vt:lpstr>Drawing Conclusions Lesson</vt:lpstr>
      <vt:lpstr>Drawing Conclusion- Lesson</vt:lpstr>
      <vt:lpstr>Drawing Conclusion-  Practice 1</vt:lpstr>
      <vt:lpstr>Drawing Conclusions- Practice</vt:lpstr>
      <vt:lpstr>PowerPoint Presentation</vt:lpstr>
      <vt:lpstr>Drawing Conclusions- Practice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Susan De La Fuente</dc:creator>
  <cp:lastModifiedBy>Susan De La Fuente</cp:lastModifiedBy>
  <cp:revision>2</cp:revision>
  <dcterms:created xsi:type="dcterms:W3CDTF">2018-05-07T14:22:17Z</dcterms:created>
  <dcterms:modified xsi:type="dcterms:W3CDTF">2018-05-07T21:31:58Z</dcterms:modified>
</cp:coreProperties>
</file>