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70" r:id="rId2"/>
    <p:sldId id="274" r:id="rId3"/>
    <p:sldId id="276" r:id="rId4"/>
    <p:sldId id="343" r:id="rId5"/>
    <p:sldId id="341" r:id="rId6"/>
    <p:sldId id="27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A Christian Leader: Calling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2: Following God’s call for your life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287670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The Inner Call</a:t>
            </a:r>
          </a:p>
          <a:p>
            <a:pPr marL="457200" lvl="1" indent="0">
              <a:buNone/>
            </a:pPr>
            <a:r>
              <a:rPr lang="en-US" sz="2400" dirty="0"/>
              <a:t>Acts 26:19-20 (NIV) </a:t>
            </a:r>
            <a:r>
              <a:rPr lang="en-US" sz="2400" i="1" dirty="0"/>
              <a:t>I was not disobedient to the </a:t>
            </a:r>
            <a:r>
              <a:rPr lang="en-US" sz="2400" b="1" i="1" dirty="0"/>
              <a:t>vision</a:t>
            </a:r>
            <a:r>
              <a:rPr lang="en-US" sz="2400" i="1" dirty="0"/>
              <a:t> from heaven. First to those in Damascus, then to those in Jerusalem and in all Judea, and then to the Gentiles, I preached …</a:t>
            </a:r>
          </a:p>
          <a:p>
            <a:pPr marL="457200" lvl="1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3858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2: Following God’s call for your life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69"/>
            <a:ext cx="10831286" cy="430348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b="1" i="1" dirty="0"/>
              <a:t>The External Call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i="1" dirty="0"/>
              <a:t>Gifts</a:t>
            </a:r>
          </a:p>
          <a:p>
            <a:pPr marL="914400" lvl="2" indent="0">
              <a:buNone/>
            </a:pPr>
            <a:r>
              <a:rPr lang="en-US" sz="2400" dirty="0"/>
              <a:t>1 Peter 4:10-11(NIV)</a:t>
            </a:r>
            <a:r>
              <a:rPr lang="en-US" sz="2400" b="1" baseline="30000" dirty="0"/>
              <a:t> </a:t>
            </a:r>
            <a:r>
              <a:rPr lang="en-US" sz="2400" i="1" dirty="0"/>
              <a:t>Each of you should use whatever gift you have received to serve others, as faithful stewards of God’s grace in its various forms. </a:t>
            </a:r>
          </a:p>
          <a:p>
            <a:pPr marL="914400" lvl="2" indent="0">
              <a:spcAft>
                <a:spcPts val="600"/>
              </a:spcAft>
              <a:buNone/>
            </a:pPr>
            <a:r>
              <a:rPr lang="en-US" sz="2400" dirty="0"/>
              <a:t>1 Corinthians 12:1 (NIV) </a:t>
            </a:r>
            <a:r>
              <a:rPr lang="en-US" sz="2400" i="1" dirty="0"/>
              <a:t>Now about the gifts of the Spirit, brothers and sisters, I do not want you to be 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uninformed</a:t>
            </a:r>
            <a:r>
              <a:rPr lang="en-US" sz="2400" i="1" dirty="0"/>
              <a:t>.</a:t>
            </a:r>
          </a:p>
          <a:p>
            <a:pPr marL="914400" lvl="2" indent="0">
              <a:buNone/>
            </a:pPr>
            <a:endParaRPr lang="en-US" sz="2400" i="1" dirty="0"/>
          </a:p>
          <a:p>
            <a:pPr marL="914400" lvl="2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2193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2: Following God’s call for your life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69"/>
            <a:ext cx="10831286" cy="430348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b="1" i="1" dirty="0"/>
              <a:t>The External Call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i="1" dirty="0"/>
              <a:t>Gifts</a:t>
            </a:r>
          </a:p>
          <a:p>
            <a:pPr marL="914400" lvl="2" indent="0">
              <a:spcAft>
                <a:spcPts val="600"/>
              </a:spcAft>
              <a:buNone/>
            </a:pPr>
            <a:r>
              <a:rPr lang="en-US" sz="2400" dirty="0"/>
              <a:t>1 Corinthians 12:7 (NIV) </a:t>
            </a:r>
            <a:r>
              <a:rPr lang="en-US" sz="2400" i="1" dirty="0"/>
              <a:t>Now 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to each one </a:t>
            </a:r>
            <a:r>
              <a:rPr lang="en-US" sz="2400" i="1" dirty="0"/>
              <a:t>the manifestation of the Spirit is given for the common good.</a:t>
            </a:r>
            <a:r>
              <a:rPr lang="en-US" sz="2400" dirty="0"/>
              <a:t> 1 Peter 4:10-11(NIV)</a:t>
            </a:r>
            <a:r>
              <a:rPr lang="en-US" sz="2400" b="1" baseline="30000" dirty="0"/>
              <a:t> </a:t>
            </a:r>
            <a:r>
              <a:rPr lang="en-US" sz="2400" i="1" dirty="0"/>
              <a:t>Each of you should use whatever gift you have received to serve others, as faithful stewards of God’s grace in its various forms. </a:t>
            </a:r>
          </a:p>
          <a:p>
            <a:pPr marL="914400" lvl="2" indent="0"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Gifts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914400" lvl="2" indent="0">
              <a:buNone/>
            </a:pPr>
            <a:endParaRPr lang="en-US" sz="2400" i="1" dirty="0"/>
          </a:p>
          <a:p>
            <a:pPr marL="914400" lvl="2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3110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2: Following God’s call for your life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506434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lphaLcPeriod" startAt="2"/>
            </a:pPr>
            <a:r>
              <a:rPr lang="en-US" sz="2400" i="1" dirty="0"/>
              <a:t>Experience (what you have been saved from)</a:t>
            </a:r>
          </a:p>
          <a:p>
            <a:pPr marL="914400" lvl="2" indent="0">
              <a:buNone/>
            </a:pPr>
            <a:r>
              <a:rPr lang="en-US" sz="2400" dirty="0"/>
              <a:t>Acts s14:1 (NIV) </a:t>
            </a:r>
            <a:r>
              <a:rPr lang="en-US" sz="2400" i="1" dirty="0"/>
              <a:t>At Iconium Paul and Barnabas went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as usual </a:t>
            </a:r>
            <a:r>
              <a:rPr lang="en-US" sz="2400" i="1" dirty="0"/>
              <a:t>into the Jewish synagogue. There they spoke so effectively that a great number of Jews and Greeks believed.         </a:t>
            </a:r>
          </a:p>
          <a:p>
            <a:pPr marL="914400" lvl="2" indent="0">
              <a:spcBef>
                <a:spcPts val="1100"/>
              </a:spcBef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Experience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914400" lvl="2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656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2: Following God’s call for your life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571" y="2764971"/>
            <a:ext cx="10417629" cy="149628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400" dirty="0"/>
              <a:t>Personality Traits</a:t>
            </a:r>
          </a:p>
          <a:p>
            <a:pPr marL="457200" lvl="1" indent="0">
              <a:buNone/>
            </a:pPr>
            <a:r>
              <a:rPr lang="en-US" sz="2400" dirty="0"/>
              <a:t>Psalm 139:13-14 </a:t>
            </a:r>
            <a:r>
              <a:rPr lang="en-US" sz="2400" i="1" dirty="0"/>
              <a:t>For you created my inmost being; you knit me together in my mother’s womb.</a:t>
            </a:r>
            <a:r>
              <a:rPr lang="en-US" sz="2400" b="1" i="1" baseline="30000" dirty="0"/>
              <a:t> </a:t>
            </a:r>
            <a:r>
              <a:rPr lang="en-US" sz="2400" i="1" dirty="0"/>
              <a:t>I praise you because I am fearfully and wonderfully made ….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2989694-0BA9-9041-842A-58744C51E98D}"/>
              </a:ext>
            </a:extLst>
          </p:cNvPr>
          <p:cNvSpPr txBox="1">
            <a:spLocks/>
          </p:cNvSpPr>
          <p:nvPr/>
        </p:nvSpPr>
        <p:spPr>
          <a:xfrm>
            <a:off x="2598056" y="4455063"/>
            <a:ext cx="9690271" cy="1306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- See Personality Traits Worksheet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5750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20290</TotalTime>
  <Words>307</Words>
  <Application>Microsoft Macintosh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Being A Christian Leader: Calling </vt:lpstr>
      <vt:lpstr>Lecture  2: Following God’s call for your life 1</vt:lpstr>
      <vt:lpstr>Lecture  2: Following God’s call for your life 1</vt:lpstr>
      <vt:lpstr>Lecture  2: Following God’s call for your life 1</vt:lpstr>
      <vt:lpstr>Lecture  2: Following God’s call for your life 1</vt:lpstr>
      <vt:lpstr>Lecture  2: Following God’s call for your life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59</cp:revision>
  <dcterms:created xsi:type="dcterms:W3CDTF">2021-09-07T14:59:00Z</dcterms:created>
  <dcterms:modified xsi:type="dcterms:W3CDTF">2021-09-24T17:59:20Z</dcterms:modified>
</cp:coreProperties>
</file>