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67" r:id="rId4"/>
    <p:sldId id="272" r:id="rId5"/>
    <p:sldId id="268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4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Henry Reyenga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15832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Guilt</a:t>
            </a:r>
            <a:r>
              <a:rPr lang="en-US" dirty="0" smtClean="0"/>
              <a:t>-Trips </a:t>
            </a:r>
            <a:r>
              <a:rPr lang="en-US" dirty="0"/>
              <a:t>to </a:t>
            </a:r>
            <a:r>
              <a:rPr lang="en-US" dirty="0" smtClean="0"/>
              <a:t>Get </a:t>
            </a:r>
            <a:r>
              <a:rPr lang="en-US" dirty="0"/>
              <a:t>Y</a:t>
            </a:r>
            <a:r>
              <a:rPr lang="en-US" dirty="0" smtClean="0"/>
              <a:t>our </a:t>
            </a:r>
            <a:r>
              <a:rPr lang="en-US" dirty="0"/>
              <a:t>W</a:t>
            </a:r>
            <a:r>
              <a:rPr lang="en-US" dirty="0" smtClean="0"/>
              <a:t>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10</a:t>
            </a:r>
            <a:r>
              <a:rPr lang="en-US" b="1" dirty="0"/>
              <a:t>:23</a:t>
            </a:r>
            <a:r>
              <a:rPr lang="en-US" dirty="0"/>
              <a:t>    </a:t>
            </a:r>
            <a:r>
              <a:rPr lang="en-US" dirty="0" smtClean="0"/>
              <a:t>A </a:t>
            </a:r>
            <a:r>
              <a:rPr lang="en-US" dirty="0"/>
              <a:t>fool finds pleasure in evil conduct</a:t>
            </a:r>
            <a:r>
              <a:rPr lang="en-US" dirty="0" smtClean="0"/>
              <a:t>, but </a:t>
            </a:r>
            <a:r>
              <a:rPr lang="en-US" dirty="0"/>
              <a:t>a man of understanding delights in </a:t>
            </a:r>
            <a:r>
              <a:rPr lang="en-US" dirty="0" smtClean="0"/>
              <a:t>wisdom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517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Abusive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3:31</a:t>
            </a:r>
            <a:r>
              <a:rPr lang="en-US" dirty="0"/>
              <a:t>    	Do not envy a violent </a:t>
            </a:r>
            <a:r>
              <a:rPr lang="en-US" dirty="0" smtClean="0"/>
              <a:t>man or </a:t>
            </a:r>
            <a:r>
              <a:rPr lang="en-US" dirty="0"/>
              <a:t>choose any of his </a:t>
            </a:r>
            <a:r>
              <a:rPr lang="en-US" dirty="0" smtClean="0"/>
              <a:t>ways.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1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Wasting Time and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Proverbs. </a:t>
            </a:r>
            <a:r>
              <a:rPr lang="en-US" dirty="0"/>
              <a:t>9:7    </a:t>
            </a:r>
            <a:r>
              <a:rPr lang="en-US" dirty="0" smtClean="0"/>
              <a:t>Whoever </a:t>
            </a:r>
            <a:r>
              <a:rPr lang="en-US" dirty="0"/>
              <a:t>corrects a mocker invites insult</a:t>
            </a:r>
            <a:r>
              <a:rPr lang="en-US" dirty="0" smtClean="0"/>
              <a:t>; whoever </a:t>
            </a:r>
            <a:r>
              <a:rPr lang="en-US" dirty="0"/>
              <a:t>rebukes a wicked man incurs abuse.</a:t>
            </a:r>
          </a:p>
        </p:txBody>
      </p:sp>
    </p:spTree>
    <p:extLst>
      <p:ext uri="{BB962C8B-B14F-4D97-AF65-F5344CB8AC3E}">
        <p14:creationId xmlns:p14="http://schemas.microsoft.com/office/powerpoint/2010/main" val="3325777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Being S</a:t>
            </a:r>
            <a:r>
              <a:rPr lang="en-US" dirty="0" smtClean="0"/>
              <a:t>tingy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3:27</a:t>
            </a:r>
            <a:r>
              <a:rPr lang="en-US" dirty="0"/>
              <a:t>   </a:t>
            </a:r>
            <a:r>
              <a:rPr lang="en-US" dirty="0" smtClean="0"/>
              <a:t>Do </a:t>
            </a:r>
            <a:r>
              <a:rPr lang="en-US" dirty="0"/>
              <a:t>not withhold good from those who deserve it</a:t>
            </a:r>
            <a:r>
              <a:rPr lang="en-US" dirty="0" smtClean="0"/>
              <a:t>, when </a:t>
            </a:r>
            <a:r>
              <a:rPr lang="en-US" dirty="0"/>
              <a:t>it is in your power to act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23:7</a:t>
            </a:r>
            <a:r>
              <a:rPr lang="en-US" dirty="0"/>
              <a:t> 	for he is the kind of </a:t>
            </a:r>
            <a:r>
              <a:rPr lang="en-US" dirty="0" smtClean="0"/>
              <a:t>man who </a:t>
            </a:r>
            <a:r>
              <a:rPr lang="en-US" dirty="0"/>
              <a:t>is always thinking </a:t>
            </a:r>
            <a:r>
              <a:rPr lang="en-US" b="1" dirty="0"/>
              <a:t>about </a:t>
            </a:r>
            <a:r>
              <a:rPr lang="en-US" dirty="0"/>
              <a:t>the cost</a:t>
            </a:r>
            <a:r>
              <a:rPr lang="en-US" dirty="0" smtClean="0"/>
              <a:t>. “</a:t>
            </a:r>
            <a:r>
              <a:rPr lang="en-US" dirty="0"/>
              <a:t>Eat and drink,” he </a:t>
            </a:r>
            <a:r>
              <a:rPr lang="en-US" b="1" dirty="0"/>
              <a:t>says </a:t>
            </a:r>
            <a:r>
              <a:rPr lang="en-US" dirty="0"/>
              <a:t>to </a:t>
            </a:r>
            <a:r>
              <a:rPr lang="en-US" b="1" dirty="0"/>
              <a:t>you</a:t>
            </a:r>
            <a:r>
              <a:rPr lang="en-US" dirty="0" smtClean="0"/>
              <a:t>, but </a:t>
            </a:r>
            <a:r>
              <a:rPr lang="en-US" dirty="0"/>
              <a:t>his heart is not with </a:t>
            </a:r>
            <a:r>
              <a:rPr lang="en-US" b="1" dirty="0"/>
              <a:t>you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1394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Constant Complaining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15:2</a:t>
            </a:r>
            <a:r>
              <a:rPr lang="en-US" dirty="0"/>
              <a:t>   </a:t>
            </a:r>
            <a:r>
              <a:rPr lang="en-US" dirty="0" smtClean="0"/>
              <a:t>The </a:t>
            </a:r>
            <a:r>
              <a:rPr lang="en-US" dirty="0"/>
              <a:t>tongue of the wise commends knowledge</a:t>
            </a:r>
            <a:r>
              <a:rPr lang="en-US" dirty="0" smtClean="0"/>
              <a:t>, but </a:t>
            </a:r>
            <a:r>
              <a:rPr lang="en-US" dirty="0"/>
              <a:t>the mouth of the fool gushes folly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21:9</a:t>
            </a:r>
            <a:r>
              <a:rPr lang="en-US" dirty="0"/>
              <a:t>    	Better to live on a corner of the </a:t>
            </a:r>
            <a:r>
              <a:rPr lang="en-US" dirty="0" smtClean="0"/>
              <a:t>roof than </a:t>
            </a:r>
            <a:r>
              <a:rPr lang="en-US" dirty="0"/>
              <a:t>share a house with a quarrelsome wife.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76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Too Real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12:16</a:t>
            </a:r>
            <a:r>
              <a:rPr lang="en-US" dirty="0"/>
              <a:t>   </a:t>
            </a:r>
            <a:r>
              <a:rPr lang="en-US" dirty="0" smtClean="0"/>
              <a:t>A </a:t>
            </a:r>
            <a:r>
              <a:rPr lang="en-US" dirty="0"/>
              <a:t>fool shows his annoyance at once</a:t>
            </a:r>
            <a:r>
              <a:rPr lang="en-US" dirty="0" smtClean="0"/>
              <a:t>,  but </a:t>
            </a:r>
            <a:r>
              <a:rPr lang="en-US" dirty="0"/>
              <a:t>a prudent man overlooks an insult.</a:t>
            </a:r>
          </a:p>
        </p:txBody>
      </p:sp>
    </p:spTree>
    <p:extLst>
      <p:ext uri="{BB962C8B-B14F-4D97-AF65-F5344CB8AC3E}">
        <p14:creationId xmlns:p14="http://schemas.microsoft.com/office/powerpoint/2010/main" val="2149762142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588</TotalTime>
  <Words>63</Words>
  <Application>Microsoft Macintosh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 Black </vt:lpstr>
      <vt:lpstr>Influence Wrecking Habits Part 3</vt:lpstr>
      <vt:lpstr>Not Walking With God</vt:lpstr>
      <vt:lpstr>Using Guilt-Trips to Get Your Way</vt:lpstr>
      <vt:lpstr>Being Abusive</vt:lpstr>
      <vt:lpstr>Wasting Time and Words</vt:lpstr>
      <vt:lpstr>Being Stingy</vt:lpstr>
      <vt:lpstr>Constant Complaining</vt:lpstr>
      <vt:lpstr>Being Too Real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40</cp:revision>
  <dcterms:created xsi:type="dcterms:W3CDTF">2019-08-31T15:48:42Z</dcterms:created>
  <dcterms:modified xsi:type="dcterms:W3CDTF">2019-09-01T18:14:36Z</dcterms:modified>
</cp:coreProperties>
</file>