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82" r:id="rId3"/>
    <p:sldId id="267" r:id="rId4"/>
    <p:sldId id="272" r:id="rId5"/>
    <p:sldId id="268" r:id="rId6"/>
    <p:sldId id="269" r:id="rId7"/>
    <p:sldId id="270" r:id="rId8"/>
    <p:sldId id="271" r:id="rId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74" d="100"/>
          <a:sy n="74" d="100"/>
        </p:scale>
        <p:origin x="-432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printerSettings" Target="printerSettings/printerSettings1.bin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9/1/19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20199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9/1/19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94982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9/1/19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79412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9/1/19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59333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9/1/19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9526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9/1/19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43016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9/1/19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79409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9/1/19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60677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9/1/19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91287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9/1/19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01161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9/1/19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65745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FECD78-3C8E-49F2-8FAB-59489D168ABB}" type="datetimeFigureOut">
              <a:rPr lang="en-US" smtClean="0"/>
              <a:t>9/1/19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771123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Influence Wrecking Habits Part 3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Henry Reyenga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96783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Not Walking With God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b="1" dirty="0" smtClean="0"/>
          </a:p>
          <a:p>
            <a:pPr marL="0" indent="0">
              <a:buNone/>
            </a:pPr>
            <a:r>
              <a:rPr lang="en-US" b="1" dirty="0" smtClean="0"/>
              <a:t>Proverbs </a:t>
            </a:r>
            <a:r>
              <a:rPr lang="en-US" b="1" dirty="0"/>
              <a:t>28:6</a:t>
            </a:r>
            <a:r>
              <a:rPr lang="en-US" dirty="0"/>
              <a:t>    	Better a poor man whose walk is </a:t>
            </a:r>
            <a:r>
              <a:rPr lang="en-US" dirty="0" smtClean="0"/>
              <a:t>blameless than </a:t>
            </a:r>
            <a:r>
              <a:rPr lang="en-US" dirty="0"/>
              <a:t>a rich man whose ways are perverse.</a:t>
            </a:r>
          </a:p>
        </p:txBody>
      </p:sp>
    </p:spTree>
    <p:extLst>
      <p:ext uri="{BB962C8B-B14F-4D97-AF65-F5344CB8AC3E}">
        <p14:creationId xmlns:p14="http://schemas.microsoft.com/office/powerpoint/2010/main" val="1583249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Using Guilt</a:t>
            </a:r>
            <a:r>
              <a:rPr lang="en-US" dirty="0" smtClean="0"/>
              <a:t>-Trips </a:t>
            </a:r>
            <a:r>
              <a:rPr lang="en-US" dirty="0"/>
              <a:t>to </a:t>
            </a:r>
            <a:r>
              <a:rPr lang="en-US" dirty="0" smtClean="0"/>
              <a:t>Get </a:t>
            </a:r>
            <a:r>
              <a:rPr lang="en-US" dirty="0"/>
              <a:t>Y</a:t>
            </a:r>
            <a:r>
              <a:rPr lang="en-US" dirty="0" smtClean="0"/>
              <a:t>our </a:t>
            </a:r>
            <a:r>
              <a:rPr lang="en-US" dirty="0"/>
              <a:t>W</a:t>
            </a:r>
            <a:r>
              <a:rPr lang="en-US" dirty="0" smtClean="0"/>
              <a:t>ay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b="1" dirty="0" smtClean="0"/>
          </a:p>
          <a:p>
            <a:pPr marL="0" indent="0">
              <a:buNone/>
            </a:pPr>
            <a:r>
              <a:rPr lang="en-US" b="1" dirty="0" smtClean="0"/>
              <a:t>Proverbs 10</a:t>
            </a:r>
            <a:r>
              <a:rPr lang="en-US" b="1" dirty="0"/>
              <a:t>:23</a:t>
            </a:r>
            <a:r>
              <a:rPr lang="en-US" dirty="0"/>
              <a:t>    </a:t>
            </a:r>
            <a:r>
              <a:rPr lang="en-US" dirty="0" smtClean="0"/>
              <a:t>A </a:t>
            </a:r>
            <a:r>
              <a:rPr lang="en-US" dirty="0"/>
              <a:t>fool finds pleasure in evil conduct</a:t>
            </a:r>
            <a:r>
              <a:rPr lang="en-US" dirty="0" smtClean="0"/>
              <a:t>, but </a:t>
            </a:r>
            <a:r>
              <a:rPr lang="en-US" dirty="0"/>
              <a:t>a man of understanding delights in </a:t>
            </a:r>
            <a:r>
              <a:rPr lang="en-US" dirty="0" smtClean="0"/>
              <a:t>wisdom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05170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Being Abusive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dirty="0" smtClean="0"/>
              <a:t>Proverbs </a:t>
            </a:r>
            <a:r>
              <a:rPr lang="en-US" b="1" dirty="0"/>
              <a:t>3:31</a:t>
            </a:r>
            <a:r>
              <a:rPr lang="en-US" dirty="0"/>
              <a:t>    	Do not envy a violent </a:t>
            </a:r>
            <a:r>
              <a:rPr lang="en-US" dirty="0" smtClean="0"/>
              <a:t>man or </a:t>
            </a:r>
            <a:r>
              <a:rPr lang="en-US" dirty="0"/>
              <a:t>choose any of his </a:t>
            </a:r>
            <a:r>
              <a:rPr lang="en-US" dirty="0" smtClean="0"/>
              <a:t>ways.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20151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Wasting Time and Words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  <a:p>
            <a:pPr marL="0" indent="0">
              <a:buNone/>
            </a:pPr>
            <a:r>
              <a:rPr lang="en-US" dirty="0" smtClean="0"/>
              <a:t>Proverbs. </a:t>
            </a:r>
            <a:r>
              <a:rPr lang="en-US" dirty="0"/>
              <a:t>9:7    </a:t>
            </a:r>
            <a:r>
              <a:rPr lang="en-US" dirty="0" smtClean="0"/>
              <a:t>Whoever </a:t>
            </a:r>
            <a:r>
              <a:rPr lang="en-US" dirty="0"/>
              <a:t>corrects a mocker invites insult</a:t>
            </a:r>
            <a:r>
              <a:rPr lang="en-US" dirty="0" smtClean="0"/>
              <a:t>; whoever </a:t>
            </a:r>
            <a:r>
              <a:rPr lang="en-US" dirty="0"/>
              <a:t>rebukes a wicked man incurs abuse.</a:t>
            </a:r>
          </a:p>
        </p:txBody>
      </p:sp>
    </p:spTree>
    <p:extLst>
      <p:ext uri="{BB962C8B-B14F-4D97-AF65-F5344CB8AC3E}">
        <p14:creationId xmlns:p14="http://schemas.microsoft.com/office/powerpoint/2010/main" val="332577712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Being S</a:t>
            </a:r>
            <a:r>
              <a:rPr lang="en-US" dirty="0" smtClean="0"/>
              <a:t>tingy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endParaRPr lang="en-US" b="1" dirty="0" smtClean="0"/>
          </a:p>
          <a:p>
            <a:pPr marL="0" indent="0">
              <a:buNone/>
            </a:pPr>
            <a:endParaRPr lang="en-US" b="1" dirty="0"/>
          </a:p>
          <a:p>
            <a:pPr marL="0" indent="0">
              <a:buNone/>
            </a:pPr>
            <a:r>
              <a:rPr lang="en-US" b="1" dirty="0" smtClean="0"/>
              <a:t>Proverbs. </a:t>
            </a:r>
            <a:r>
              <a:rPr lang="en-US" b="1" dirty="0"/>
              <a:t>3:27</a:t>
            </a:r>
            <a:r>
              <a:rPr lang="en-US" dirty="0"/>
              <a:t>   </a:t>
            </a:r>
            <a:r>
              <a:rPr lang="en-US" dirty="0" smtClean="0"/>
              <a:t>Do </a:t>
            </a:r>
            <a:r>
              <a:rPr lang="en-US" dirty="0"/>
              <a:t>not withhold good from those who deserve it</a:t>
            </a:r>
            <a:r>
              <a:rPr lang="en-US" dirty="0" smtClean="0"/>
              <a:t>, when </a:t>
            </a:r>
            <a:r>
              <a:rPr lang="en-US" dirty="0"/>
              <a:t>it is in your power to act</a:t>
            </a:r>
            <a:r>
              <a:rPr lang="en-US" dirty="0" smtClean="0"/>
              <a:t>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b="1" dirty="0" smtClean="0"/>
              <a:t>Proverbs </a:t>
            </a:r>
            <a:r>
              <a:rPr lang="en-US" b="1" dirty="0"/>
              <a:t>23:7</a:t>
            </a:r>
            <a:r>
              <a:rPr lang="en-US" dirty="0"/>
              <a:t> 	for he is the kind of </a:t>
            </a:r>
            <a:r>
              <a:rPr lang="en-US" dirty="0" smtClean="0"/>
              <a:t>man who </a:t>
            </a:r>
            <a:r>
              <a:rPr lang="en-US" dirty="0"/>
              <a:t>is always thinking </a:t>
            </a:r>
            <a:r>
              <a:rPr lang="en-US" b="1" dirty="0"/>
              <a:t>about </a:t>
            </a:r>
            <a:r>
              <a:rPr lang="en-US" dirty="0"/>
              <a:t>the cost</a:t>
            </a:r>
            <a:r>
              <a:rPr lang="en-US" dirty="0" smtClean="0"/>
              <a:t>. “</a:t>
            </a:r>
            <a:r>
              <a:rPr lang="en-US" dirty="0"/>
              <a:t>Eat and drink,” he </a:t>
            </a:r>
            <a:r>
              <a:rPr lang="en-US" b="1" dirty="0"/>
              <a:t>says </a:t>
            </a:r>
            <a:r>
              <a:rPr lang="en-US" dirty="0"/>
              <a:t>to </a:t>
            </a:r>
            <a:r>
              <a:rPr lang="en-US" b="1" dirty="0"/>
              <a:t>you</a:t>
            </a:r>
            <a:r>
              <a:rPr lang="en-US" dirty="0" smtClean="0"/>
              <a:t>, but </a:t>
            </a:r>
            <a:r>
              <a:rPr lang="en-US" dirty="0"/>
              <a:t>his heart is not with </a:t>
            </a:r>
            <a:r>
              <a:rPr lang="en-US" b="1" dirty="0"/>
              <a:t>you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0013943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Constant Complaining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en-US" b="1" dirty="0" smtClean="0"/>
          </a:p>
          <a:p>
            <a:pPr marL="0" indent="0">
              <a:buNone/>
            </a:pPr>
            <a:r>
              <a:rPr lang="en-US" b="1" dirty="0" smtClean="0"/>
              <a:t>Proverbs. </a:t>
            </a:r>
            <a:r>
              <a:rPr lang="en-US" b="1" dirty="0"/>
              <a:t>15:2</a:t>
            </a:r>
            <a:r>
              <a:rPr lang="en-US" dirty="0"/>
              <a:t>   </a:t>
            </a:r>
            <a:r>
              <a:rPr lang="en-US" dirty="0" smtClean="0"/>
              <a:t>The </a:t>
            </a:r>
            <a:r>
              <a:rPr lang="en-US" dirty="0"/>
              <a:t>tongue of the wise commends knowledge</a:t>
            </a:r>
            <a:r>
              <a:rPr lang="en-US" dirty="0" smtClean="0"/>
              <a:t>, but </a:t>
            </a:r>
            <a:r>
              <a:rPr lang="en-US" dirty="0"/>
              <a:t>the mouth of the fool gushes folly</a:t>
            </a:r>
            <a:r>
              <a:rPr lang="en-US" dirty="0" smtClean="0"/>
              <a:t>.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b="1" dirty="0" smtClean="0"/>
              <a:t>Proverbs </a:t>
            </a:r>
            <a:r>
              <a:rPr lang="en-US" b="1" dirty="0"/>
              <a:t>21:9</a:t>
            </a:r>
            <a:r>
              <a:rPr lang="en-US" dirty="0"/>
              <a:t>    	Better to live on a corner of the </a:t>
            </a:r>
            <a:r>
              <a:rPr lang="en-US" dirty="0" smtClean="0"/>
              <a:t>roof than </a:t>
            </a:r>
            <a:r>
              <a:rPr lang="en-US" dirty="0"/>
              <a:t>share a house with a quarrelsome wife.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37658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Being Too Real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  <a:p>
            <a:pPr marL="0" indent="0">
              <a:buNone/>
            </a:pPr>
            <a:r>
              <a:rPr lang="en-US" b="1" dirty="0" smtClean="0"/>
              <a:t>Proverbs </a:t>
            </a:r>
            <a:r>
              <a:rPr lang="en-US" b="1" dirty="0"/>
              <a:t>12:16</a:t>
            </a:r>
            <a:r>
              <a:rPr lang="en-US" dirty="0"/>
              <a:t>   </a:t>
            </a:r>
            <a:r>
              <a:rPr lang="en-US" dirty="0" smtClean="0"/>
              <a:t>A </a:t>
            </a:r>
            <a:r>
              <a:rPr lang="en-US" dirty="0"/>
              <a:t>fool shows his annoyance at once</a:t>
            </a:r>
            <a:r>
              <a:rPr lang="en-US" dirty="0" smtClean="0"/>
              <a:t>,  but </a:t>
            </a:r>
            <a:r>
              <a:rPr lang="en-US" dirty="0"/>
              <a:t>a prudent man overlooks an insult.</a:t>
            </a:r>
          </a:p>
        </p:txBody>
      </p:sp>
    </p:spTree>
    <p:extLst>
      <p:ext uri="{BB962C8B-B14F-4D97-AF65-F5344CB8AC3E}">
        <p14:creationId xmlns:p14="http://schemas.microsoft.com/office/powerpoint/2010/main" val="2149762142"/>
      </p:ext>
    </p:extLst>
  </p:cSld>
  <p:clrMapOvr>
    <a:masterClrMapping/>
  </p:clrMapOvr>
</p:sld>
</file>

<file path=ppt/theme/theme1.xml><?xml version="1.0" encoding="utf-8"?>
<a:theme xmlns:a="http://schemas.openxmlformats.org/drawingml/2006/main" name=" Black 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 Black .thmx</Template>
  <TotalTime>588</TotalTime>
  <Words>63</Words>
  <Application>Microsoft Macintosh PowerPoint</Application>
  <PresentationFormat>On-screen Show (4:3)</PresentationFormat>
  <Paragraphs>27</Paragraphs>
  <Slides>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 Black </vt:lpstr>
      <vt:lpstr>Influence Wrecking Habits Part 3</vt:lpstr>
      <vt:lpstr>Not Walking With God</vt:lpstr>
      <vt:lpstr>Using Guilt-Trips to Get Your Way</vt:lpstr>
      <vt:lpstr>Being Abusive</vt:lpstr>
      <vt:lpstr>Wasting Time and Words</vt:lpstr>
      <vt:lpstr>Being Stingy</vt:lpstr>
      <vt:lpstr>Constant Complaining</vt:lpstr>
      <vt:lpstr>Being Too Real</vt:lpstr>
    </vt:vector>
  </TitlesOfParts>
  <Company>Christian Leaders Institute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Henry Reyenga</dc:creator>
  <cp:lastModifiedBy>Henry Reyenga</cp:lastModifiedBy>
  <cp:revision>40</cp:revision>
  <dcterms:created xsi:type="dcterms:W3CDTF">2019-08-31T15:48:42Z</dcterms:created>
  <dcterms:modified xsi:type="dcterms:W3CDTF">2019-09-01T18:14:36Z</dcterms:modified>
</cp:coreProperties>
</file>