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76" r:id="rId3"/>
    <p:sldId id="277" r:id="rId4"/>
    <p:sldId id="281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96" r:id="rId17"/>
    <p:sldId id="297" r:id="rId18"/>
    <p:sldId id="289" r:id="rId19"/>
    <p:sldId id="357" r:id="rId20"/>
    <p:sldId id="358" r:id="rId21"/>
    <p:sldId id="291" r:id="rId22"/>
    <p:sldId id="298" r:id="rId23"/>
    <p:sldId id="299" r:id="rId24"/>
    <p:sldId id="300" r:id="rId25"/>
    <p:sldId id="301" r:id="rId26"/>
    <p:sldId id="302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03" r:id="rId40"/>
    <p:sldId id="304" r:id="rId41"/>
    <p:sldId id="326" r:id="rId42"/>
    <p:sldId id="292" r:id="rId43"/>
    <p:sldId id="258" r:id="rId44"/>
    <p:sldId id="260" r:id="rId45"/>
    <p:sldId id="261" r:id="rId46"/>
    <p:sldId id="262" r:id="rId47"/>
    <p:sldId id="263" r:id="rId48"/>
    <p:sldId id="264" r:id="rId49"/>
    <p:sldId id="265" r:id="rId50"/>
    <p:sldId id="259" r:id="rId51"/>
    <p:sldId id="266" r:id="rId52"/>
    <p:sldId id="267" r:id="rId53"/>
    <p:sldId id="275" r:id="rId54"/>
    <p:sldId id="327" r:id="rId55"/>
    <p:sldId id="328" r:id="rId56"/>
    <p:sldId id="329" r:id="rId57"/>
    <p:sldId id="330" r:id="rId58"/>
    <p:sldId id="331" r:id="rId59"/>
    <p:sldId id="332" r:id="rId60"/>
    <p:sldId id="319" r:id="rId61"/>
    <p:sldId id="320" r:id="rId62"/>
    <p:sldId id="321" r:id="rId63"/>
    <p:sldId id="322" r:id="rId64"/>
    <p:sldId id="324" r:id="rId65"/>
    <p:sldId id="325" r:id="rId66"/>
    <p:sldId id="323" r:id="rId67"/>
    <p:sldId id="336" r:id="rId68"/>
    <p:sldId id="337" r:id="rId69"/>
    <p:sldId id="338" r:id="rId70"/>
    <p:sldId id="333" r:id="rId71"/>
    <p:sldId id="334" r:id="rId72"/>
    <p:sldId id="344" r:id="rId73"/>
    <p:sldId id="335" r:id="rId74"/>
    <p:sldId id="339" r:id="rId75"/>
    <p:sldId id="340" r:id="rId76"/>
    <p:sldId id="293" r:id="rId77"/>
    <p:sldId id="351" r:id="rId78"/>
    <p:sldId id="352" r:id="rId79"/>
    <p:sldId id="353" r:id="rId80"/>
    <p:sldId id="354" r:id="rId81"/>
    <p:sldId id="345" r:id="rId82"/>
    <p:sldId id="346" r:id="rId83"/>
    <p:sldId id="347" r:id="rId84"/>
    <p:sldId id="348" r:id="rId85"/>
    <p:sldId id="355" r:id="rId86"/>
    <p:sldId id="356" r:id="rId87"/>
    <p:sldId id="295" r:id="rId88"/>
    <p:sldId id="363" r:id="rId89"/>
    <p:sldId id="365" r:id="rId90"/>
    <p:sldId id="366" r:id="rId91"/>
    <p:sldId id="361" r:id="rId92"/>
    <p:sldId id="362" r:id="rId93"/>
    <p:sldId id="367" r:id="rId94"/>
    <p:sldId id="294" r:id="rId95"/>
    <p:sldId id="359" r:id="rId96"/>
    <p:sldId id="360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81"/>
  </p:normalViewPr>
  <p:slideViewPr>
    <p:cSldViewPr snapToGrid="0" snapToObjects="1">
      <p:cViewPr varScale="1">
        <p:scale>
          <a:sx n="92" d="100"/>
          <a:sy n="92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2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2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29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9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1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9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5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1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529AA5-8907-6B4D-8CD0-D7EF1DCD3EC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A416D9-99B3-1F46-BB8E-3CF88F600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164" y="1300787"/>
            <a:ext cx="7938415" cy="1878832"/>
          </a:xfrm>
        </p:spPr>
        <p:txBody>
          <a:bodyPr>
            <a:normAutofit/>
          </a:bodyPr>
          <a:lstStyle/>
          <a:p>
            <a:r>
              <a:rPr lang="ru-RU" sz="8000" dirty="0"/>
              <a:t> </a:t>
            </a:r>
            <a:r>
              <a:rPr lang="ru-RU" sz="8000" dirty="0" smtClean="0"/>
              <a:t>залежно</a:t>
            </a:r>
            <a:r>
              <a:rPr lang="uk-UA" sz="8000" dirty="0" smtClean="0"/>
              <a:t>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700" dirty="0"/>
              <a:t>Курс </a:t>
            </a:r>
            <a:r>
              <a:rPr lang="ru-RU" sz="1700" dirty="0" smtClean="0"/>
              <a:t>який </a:t>
            </a:r>
            <a:r>
              <a:rPr lang="ru-RU" sz="1700" dirty="0"/>
              <a:t>допоможе вам здобути свободу у Христі та перемогти спокуси у вашому </a:t>
            </a:r>
            <a:r>
              <a:rPr lang="ru-RU" sz="1700" dirty="0" smtClean="0"/>
              <a:t>житті</a:t>
            </a:r>
          </a:p>
          <a:p>
            <a:r>
              <a:rPr lang="ru-RU" sz="1700" dirty="0" smtClean="0"/>
              <a:t>Жовтень 2021 </a:t>
            </a:r>
            <a:r>
              <a:rPr lang="ru-RU" sz="1700" dirty="0"/>
              <a:t>№1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425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Ідолопоклонством</a:t>
            </a:r>
            <a:r>
              <a:rPr lang="ru-RU" dirty="0">
                <a:effectLst/>
              </a:rPr>
              <a:t> є будь-</a:t>
            </a:r>
            <a:r>
              <a:rPr lang="ru-RU" dirty="0">
                <a:effectLst/>
              </a:rPr>
              <a:t>який</a:t>
            </a:r>
            <a:r>
              <a:rPr lang="ru-RU" dirty="0">
                <a:effectLst/>
              </a:rPr>
              <a:t> предмет </a:t>
            </a:r>
            <a:r>
              <a:rPr lang="ru-RU" dirty="0">
                <a:effectLst/>
              </a:rPr>
              <a:t>нашого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захоплення</a:t>
            </a:r>
            <a:r>
              <a:rPr lang="ru-RU" dirty="0">
                <a:effectLst/>
              </a:rPr>
              <a:t>, до </a:t>
            </a:r>
            <a:r>
              <a:rPr lang="ru-RU" dirty="0">
                <a:effectLst/>
              </a:rPr>
              <a:t>якого</a:t>
            </a:r>
            <a:r>
              <a:rPr lang="ru-RU" dirty="0">
                <a:effectLst/>
              </a:rPr>
              <a:t> ми </a:t>
            </a:r>
            <a:r>
              <a:rPr lang="ru-RU" dirty="0">
                <a:effectLst/>
              </a:rPr>
              <a:t>маємо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надмірну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гріховну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прив'язаність</a:t>
            </a:r>
            <a:r>
              <a:rPr lang="ru-RU" dirty="0">
                <a:effectLst/>
              </a:rPr>
              <a:t>. Ми </a:t>
            </a:r>
            <a:r>
              <a:rPr lang="ru-RU" dirty="0">
                <a:effectLst/>
              </a:rPr>
              <a:t>відкинули</a:t>
            </a:r>
            <a:r>
              <a:rPr lang="ru-RU" dirty="0">
                <a:effectLst/>
              </a:rPr>
              <a:t> думку про </a:t>
            </a:r>
            <a:r>
              <a:rPr lang="ru-RU" dirty="0">
                <a:effectLst/>
              </a:rPr>
              <a:t>наслідування</a:t>
            </a:r>
            <a:r>
              <a:rPr lang="ru-RU" dirty="0">
                <a:effectLst/>
              </a:rPr>
              <a:t> Богу і </a:t>
            </a:r>
            <a:r>
              <a:rPr lang="ru-RU" dirty="0">
                <a:effectLst/>
              </a:rPr>
              <a:t>звернулися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інших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об'єктів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поклоніння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яких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сподіваємось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бажане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/>
              <a:t>е</a:t>
            </a:r>
            <a:r>
              <a:rPr lang="ru-RU" dirty="0" smtClean="0"/>
              <a:t>двард</a:t>
            </a:r>
            <a:r>
              <a:rPr lang="ru-RU" dirty="0" smtClean="0"/>
              <a:t> </a:t>
            </a:r>
            <a:r>
              <a:rPr lang="ru-RU" dirty="0"/>
              <a:t>т </a:t>
            </a:r>
            <a:r>
              <a:rPr lang="ru-RU" dirty="0" smtClean="0"/>
              <a:t>уелч</a:t>
            </a:r>
            <a:r>
              <a:rPr lang="ru-RU" dirty="0"/>
              <a:t>, </a:t>
            </a:r>
            <a:r>
              <a:rPr lang="ru-RU" i="1" dirty="0" smtClean="0"/>
              <a:t>залежності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700" dirty="0"/>
              <a:t>Мета будь-</a:t>
            </a:r>
            <a:r>
              <a:rPr lang="ru-RU" sz="1700" dirty="0"/>
              <a:t>якого</a:t>
            </a:r>
            <a:r>
              <a:rPr lang="ru-RU" sz="1700" dirty="0"/>
              <a:t> </a:t>
            </a:r>
            <a:r>
              <a:rPr lang="ru-RU" sz="1700" dirty="0"/>
              <a:t>ідолопоклонства</a:t>
            </a:r>
            <a:r>
              <a:rPr lang="ru-RU" sz="1700" dirty="0"/>
              <a:t> – </a:t>
            </a:r>
            <a:r>
              <a:rPr lang="ru-RU" sz="1700" dirty="0"/>
              <a:t>маніпуляція</a:t>
            </a:r>
            <a:r>
              <a:rPr lang="ru-RU" sz="1700" dirty="0"/>
              <a:t> </a:t>
            </a:r>
            <a:r>
              <a:rPr lang="ru-RU" sz="1700" dirty="0"/>
              <a:t>ідолом</a:t>
            </a:r>
            <a:r>
              <a:rPr lang="ru-RU" sz="1700" dirty="0"/>
              <a:t>, </a:t>
            </a:r>
            <a:r>
              <a:rPr lang="ru-RU" sz="1700" dirty="0"/>
              <a:t>щоб</a:t>
            </a:r>
            <a:r>
              <a:rPr lang="ru-RU" sz="1700" dirty="0"/>
              <a:t> </a:t>
            </a:r>
            <a:r>
              <a:rPr lang="ru-RU" sz="1700" dirty="0"/>
              <a:t>отримати</a:t>
            </a:r>
            <a:r>
              <a:rPr lang="ru-RU" sz="1700" dirty="0"/>
              <a:t> для себе </a:t>
            </a:r>
            <a:r>
              <a:rPr lang="ru-RU" sz="1700" dirty="0"/>
              <a:t>зиск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1 книга царств глава18 «</a:t>
            </a:r>
            <a:r>
              <a:rPr lang="ru-RU" sz="1700" dirty="0" smtClean="0">
                <a:effectLst/>
              </a:rPr>
              <a:t>вони </a:t>
            </a:r>
            <a:r>
              <a:rPr lang="ru-RU" sz="1700" dirty="0">
                <a:effectLst/>
              </a:rPr>
              <a:t>катували</a:t>
            </a:r>
            <a:r>
              <a:rPr lang="ru-RU" sz="1700" dirty="0">
                <a:effectLst/>
              </a:rPr>
              <a:t> себе і </a:t>
            </a:r>
            <a:r>
              <a:rPr lang="ru-RU" sz="1700" dirty="0">
                <a:effectLst/>
              </a:rPr>
              <a:t>робили</a:t>
            </a:r>
            <a:r>
              <a:rPr lang="ru-RU" sz="1700" dirty="0">
                <a:effectLst/>
              </a:rPr>
              <a:t> все </a:t>
            </a:r>
            <a:r>
              <a:rPr lang="ru-RU" sz="1700" dirty="0">
                <a:effectLst/>
              </a:rPr>
              <a:t>можливе</a:t>
            </a:r>
            <a:r>
              <a:rPr lang="ru-RU" sz="1700" dirty="0">
                <a:effectLst/>
              </a:rPr>
              <a:t>, </a:t>
            </a:r>
            <a:r>
              <a:rPr lang="ru-RU" sz="1700" dirty="0">
                <a:effectLst/>
              </a:rPr>
              <a:t>щоб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змусити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свого</a:t>
            </a:r>
            <a:r>
              <a:rPr lang="ru-RU" sz="1700" dirty="0">
                <a:effectLst/>
              </a:rPr>
              <a:t> бога </a:t>
            </a:r>
            <a:r>
              <a:rPr lang="ru-RU" sz="1700" dirty="0">
                <a:effectLst/>
              </a:rPr>
              <a:t>виконати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їхню</a:t>
            </a:r>
            <a:r>
              <a:rPr lang="ru-RU" sz="1700" dirty="0">
                <a:effectLst/>
              </a:rPr>
              <a:t> </a:t>
            </a:r>
            <a:r>
              <a:rPr lang="ru-RU" sz="1700" dirty="0" smtClean="0">
                <a:effectLst/>
              </a:rPr>
              <a:t>волю».</a:t>
            </a:r>
            <a:endParaRPr lang="ru-RU" sz="1700" dirty="0">
              <a:effectLst/>
            </a:endParaRP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Так і </a:t>
            </a:r>
            <a:r>
              <a:rPr lang="ru-RU" dirty="0">
                <a:effectLst/>
              </a:rPr>
              <a:t>сьогодні</a:t>
            </a:r>
            <a:r>
              <a:rPr lang="ru-RU" dirty="0">
                <a:effectLst/>
              </a:rPr>
              <a:t>, ми не </a:t>
            </a:r>
            <a:r>
              <a:rPr lang="ru-RU" dirty="0">
                <a:effectLst/>
              </a:rPr>
              <a:t>хочемо</a:t>
            </a:r>
            <a:r>
              <a:rPr lang="ru-RU" dirty="0">
                <a:effectLst/>
              </a:rPr>
              <a:t> бути рабами алкоголю, </a:t>
            </a:r>
            <a:r>
              <a:rPr lang="ru-RU" dirty="0">
                <a:effectLst/>
              </a:rPr>
              <a:t>наркотиків</a:t>
            </a:r>
            <a:r>
              <a:rPr lang="ru-RU" dirty="0">
                <a:effectLst/>
              </a:rPr>
              <a:t>, сексу, </a:t>
            </a:r>
            <a:r>
              <a:rPr lang="ru-RU" dirty="0">
                <a:effectLst/>
              </a:rPr>
              <a:t>азартних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ігор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їжі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чогось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Навпаки</a:t>
            </a:r>
            <a:r>
              <a:rPr lang="ru-RU" dirty="0">
                <a:effectLst/>
              </a:rPr>
              <a:t>, ми </a:t>
            </a:r>
            <a:r>
              <a:rPr lang="ru-RU" dirty="0">
                <a:effectLst/>
              </a:rPr>
              <a:t>хочемо</a:t>
            </a:r>
            <a:r>
              <a:rPr lang="ru-RU" dirty="0">
                <a:effectLst/>
              </a:rPr>
              <a:t> за </a:t>
            </a:r>
            <a:r>
              <a:rPr lang="ru-RU" dirty="0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речовин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занять </a:t>
            </a:r>
            <a:r>
              <a:rPr lang="ru-RU" dirty="0">
                <a:effectLst/>
              </a:rPr>
              <a:t>виконати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: </a:t>
            </a:r>
            <a:r>
              <a:rPr lang="ru-RU" dirty="0" smtClean="0">
                <a:effectLst/>
              </a:rPr>
              <a:t>пережити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приємні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почуття</a:t>
            </a:r>
            <a:r>
              <a:rPr lang="ru-RU" dirty="0" smtClean="0">
                <a:effectLst/>
              </a:rPr>
              <a:t>, </a:t>
            </a:r>
            <a:r>
              <a:rPr lang="ru-RU" dirty="0">
                <a:effectLst/>
              </a:rPr>
              <a:t>підвищити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власну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самооцінку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домогтися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влади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Проте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ідоли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поспішають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допомагати</a:t>
            </a:r>
            <a:r>
              <a:rPr lang="ru-RU" dirty="0">
                <a:effectLst/>
              </a:rPr>
              <a:t> нам. </a:t>
            </a:r>
            <a:r>
              <a:rPr lang="ru-RU" dirty="0">
                <a:effectLst/>
              </a:rPr>
              <a:t>Замість</a:t>
            </a:r>
            <a:r>
              <a:rPr lang="ru-RU" dirty="0">
                <a:effectLst/>
              </a:rPr>
              <a:t> того,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панувати</a:t>
            </a:r>
            <a:r>
              <a:rPr lang="ru-RU" dirty="0">
                <a:effectLst/>
              </a:rPr>
              <a:t> над ними, ми </a:t>
            </a:r>
            <a:r>
              <a:rPr lang="ru-RU" dirty="0">
                <a:effectLst/>
              </a:rPr>
              <a:t>перетворюємося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їхніх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рабів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уподібнюємося</a:t>
            </a:r>
            <a:r>
              <a:rPr lang="ru-RU" dirty="0">
                <a:effectLst/>
              </a:rPr>
              <a:t> до них. </a:t>
            </a:r>
            <a:r>
              <a:rPr lang="ru-RU" dirty="0">
                <a:effectLst/>
              </a:rPr>
              <a:t>Ідоли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глухі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сліпі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бездушні</a:t>
            </a:r>
            <a:r>
              <a:rPr lang="ru-RU" dirty="0">
                <a:effectLst/>
              </a:rPr>
              <a:t> й </a:t>
            </a:r>
            <a:r>
              <a:rPr lang="ru-RU" dirty="0">
                <a:effectLst/>
              </a:rPr>
              <a:t>позбавлені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розуму</a:t>
            </a:r>
            <a:r>
              <a:rPr lang="ru-RU" dirty="0">
                <a:effectLst/>
              </a:rPr>
              <a:t>, так «Нехай </a:t>
            </a:r>
            <a:r>
              <a:rPr lang="ru-RU" dirty="0">
                <a:effectLst/>
              </a:rPr>
              <a:t>стануть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такі</a:t>
            </a:r>
            <a:r>
              <a:rPr lang="ru-RU" dirty="0">
                <a:effectLst/>
              </a:rPr>
              <a:t>, як вони, </a:t>
            </a:r>
            <a:r>
              <a:rPr lang="ru-RU" dirty="0">
                <a:effectLst/>
              </a:rPr>
              <a:t>ті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хто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виробляє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усі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хто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надію</a:t>
            </a:r>
            <a:r>
              <a:rPr lang="ru-RU" dirty="0">
                <a:effectLst/>
              </a:rPr>
              <a:t> на них </a:t>
            </a:r>
            <a:r>
              <a:rPr lang="ru-RU" dirty="0">
                <a:effectLst/>
              </a:rPr>
              <a:t>покладає</a:t>
            </a:r>
            <a:r>
              <a:rPr lang="ru-RU" dirty="0">
                <a:effectLst/>
              </a:rPr>
              <a:t>!» Псалом 114:16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58535-8448-6841-A91C-7C305601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Два царства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FD2FA-0805-7447-9822-57275BEBA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dirty="0">
                <a:effectLst/>
              </a:rPr>
              <a:t>Триєдиний</a:t>
            </a:r>
            <a:r>
              <a:rPr lang="ru-RU" sz="1700" dirty="0">
                <a:effectLst/>
              </a:rPr>
              <a:t> </a:t>
            </a:r>
            <a:r>
              <a:rPr lang="ru-RU" sz="1700" dirty="0" smtClean="0">
                <a:effectLst/>
              </a:rPr>
              <a:t>Бог</a:t>
            </a:r>
          </a:p>
          <a:p>
            <a:pPr>
              <a:spcBef>
                <a:spcPts val="0"/>
              </a:spcBef>
            </a:pPr>
            <a:r>
              <a:rPr lang="ru-RU" sz="1700" dirty="0" smtClean="0"/>
              <a:t>Світло</a:t>
            </a:r>
            <a:r>
              <a:rPr lang="ru-RU" sz="1700" dirty="0" smtClean="0"/>
              <a:t> 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/>
              <a:t>і</a:t>
            </a:r>
            <a:r>
              <a:rPr lang="ru-RU" sz="1700" dirty="0" smtClean="0"/>
              <a:t>стина</a:t>
            </a:r>
            <a:r>
              <a:rPr lang="ru-RU" sz="1700" dirty="0" smtClean="0"/>
              <a:t> 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 smtClean="0"/>
              <a:t>Поклоніння</a:t>
            </a:r>
            <a:r>
              <a:rPr lang="ru-RU" sz="1700" dirty="0" smtClean="0"/>
              <a:t> богу </a:t>
            </a:r>
          </a:p>
          <a:p>
            <a:pPr marL="715963" indent="-217488">
              <a:spcBef>
                <a:spcPts val="0"/>
              </a:spcBef>
            </a:pPr>
            <a:r>
              <a:rPr lang="ru-RU" sz="1700" dirty="0" smtClean="0"/>
              <a:t>Надія</a:t>
            </a:r>
            <a:r>
              <a:rPr lang="ru-RU" sz="1700" dirty="0" smtClean="0"/>
              <a:t> на </a:t>
            </a:r>
            <a:r>
              <a:rPr lang="ru-RU" sz="1700" dirty="0" smtClean="0"/>
              <a:t>нього</a:t>
            </a:r>
            <a:r>
              <a:rPr lang="ru-RU" sz="1700" dirty="0" smtClean="0"/>
              <a:t> </a:t>
            </a:r>
          </a:p>
          <a:p>
            <a:pPr marL="715963" indent="-217488">
              <a:spcBef>
                <a:spcPts val="0"/>
              </a:spcBef>
            </a:pPr>
            <a:r>
              <a:rPr lang="ru-RU" sz="1700" dirty="0" smtClean="0"/>
              <a:t>Покора</a:t>
            </a:r>
            <a:r>
              <a:rPr lang="ru-RU" sz="1700" dirty="0" smtClean="0"/>
              <a:t> </a:t>
            </a:r>
            <a:r>
              <a:rPr lang="ru-RU" sz="1700" dirty="0" smtClean="0"/>
              <a:t>йому</a:t>
            </a:r>
            <a:r>
              <a:rPr lang="ru-RU" sz="1700" dirty="0" smtClean="0"/>
              <a:t> </a:t>
            </a:r>
          </a:p>
          <a:p>
            <a:pPr marL="715963" indent="-217488">
              <a:spcBef>
                <a:spcPts val="0"/>
              </a:spcBef>
            </a:pPr>
            <a:r>
              <a:rPr lang="ru-RU" sz="1700" dirty="0" smtClean="0"/>
              <a:t>Любовь до </a:t>
            </a:r>
            <a:r>
              <a:rPr lang="ru-RU" sz="1700" dirty="0" smtClean="0"/>
              <a:t>нього</a:t>
            </a:r>
            <a:r>
              <a:rPr lang="ru-RU" sz="17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sz="1700" dirty="0" smtClean="0"/>
              <a:t>Свобода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 smtClean="0"/>
              <a:t>Життя</a:t>
            </a:r>
            <a:r>
              <a:rPr lang="ru-RU" sz="1700" dirty="0" smtClean="0"/>
              <a:t> 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/>
              <a:t>Справжня</a:t>
            </a:r>
            <a:r>
              <a:rPr lang="ru-RU" sz="1700" dirty="0"/>
              <a:t> </a:t>
            </a:r>
            <a:r>
              <a:rPr lang="ru-RU" sz="1700" dirty="0"/>
              <a:t>насолода</a:t>
            </a:r>
            <a:r>
              <a:rPr lang="ru-RU" sz="1700" dirty="0"/>
              <a:t> та </a:t>
            </a:r>
            <a:r>
              <a:rPr lang="ru-RU" sz="1700" dirty="0"/>
              <a:t>радість</a:t>
            </a:r>
            <a:endParaRPr lang="en-US" sz="17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1D0A22-F990-C048-A719-28F8B1F31D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700" dirty="0"/>
              <a:t>Сатана та </a:t>
            </a:r>
            <a:r>
              <a:rPr lang="ru-RU" sz="1700" dirty="0"/>
              <a:t>ідоли</a:t>
            </a:r>
            <a:r>
              <a:rPr lang="ru-RU" sz="1700" dirty="0"/>
              <a:t> </a:t>
            </a:r>
            <a:endParaRPr lang="ru-RU" sz="1700" dirty="0" smtClean="0"/>
          </a:p>
          <a:p>
            <a:pPr>
              <a:spcBef>
                <a:spcPts val="0"/>
              </a:spcBef>
            </a:pPr>
            <a:r>
              <a:rPr lang="ru-RU" sz="1700" dirty="0" smtClean="0"/>
              <a:t>Темрява</a:t>
            </a:r>
            <a:r>
              <a:rPr lang="ru-RU" sz="1700" dirty="0" smtClean="0"/>
              <a:t> 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uk-UA" sz="1700" dirty="0" smtClean="0"/>
              <a:t>неправдивість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 smtClean="0"/>
              <a:t>Поклоніння</a:t>
            </a:r>
            <a:r>
              <a:rPr lang="ru-RU" sz="1700" dirty="0" smtClean="0"/>
              <a:t> </a:t>
            </a:r>
            <a:r>
              <a:rPr lang="ru-RU" sz="1700" dirty="0" smtClean="0"/>
              <a:t>бажанням</a:t>
            </a:r>
            <a:r>
              <a:rPr lang="ru-RU" sz="1700" dirty="0" smtClean="0"/>
              <a:t> </a:t>
            </a:r>
            <a:endParaRPr lang="ru-RU" sz="1700" dirty="0"/>
          </a:p>
          <a:p>
            <a:pPr marL="715963" indent="-217488">
              <a:spcBef>
                <a:spcPts val="0"/>
              </a:spcBef>
            </a:pPr>
            <a:r>
              <a:rPr lang="ru-RU" sz="1700" dirty="0"/>
              <a:t>Надія</a:t>
            </a:r>
            <a:r>
              <a:rPr lang="ru-RU" sz="1700" dirty="0"/>
              <a:t> на </a:t>
            </a:r>
            <a:r>
              <a:rPr lang="ru-RU" sz="1700" dirty="0" smtClean="0"/>
              <a:t>них</a:t>
            </a:r>
          </a:p>
          <a:p>
            <a:pPr marL="715963" indent="-217488">
              <a:spcBef>
                <a:spcPts val="0"/>
              </a:spcBef>
            </a:pPr>
            <a:r>
              <a:rPr lang="ru-RU" sz="1700" dirty="0"/>
              <a:t>Покора</a:t>
            </a:r>
            <a:r>
              <a:rPr lang="ru-RU" sz="1700" dirty="0"/>
              <a:t> </a:t>
            </a:r>
            <a:r>
              <a:rPr lang="ru-RU" sz="1700" dirty="0" smtClean="0"/>
              <a:t>їм</a:t>
            </a:r>
            <a:r>
              <a:rPr lang="ru-RU" sz="1700" dirty="0" smtClean="0"/>
              <a:t> </a:t>
            </a:r>
            <a:endParaRPr lang="ru-RU" sz="1700" dirty="0"/>
          </a:p>
          <a:p>
            <a:pPr marL="715963" indent="-217488">
              <a:spcBef>
                <a:spcPts val="0"/>
              </a:spcBef>
            </a:pPr>
            <a:r>
              <a:rPr lang="ru-RU" sz="1700" dirty="0" smtClean="0"/>
              <a:t>Любовь до них 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/>
              <a:t>Рабство </a:t>
            </a:r>
          </a:p>
          <a:p>
            <a:pPr>
              <a:spcBef>
                <a:spcPts val="0"/>
              </a:spcBef>
            </a:pPr>
            <a:r>
              <a:rPr lang="ru-RU" sz="1700" dirty="0" smtClean="0"/>
              <a:t>Смерть</a:t>
            </a:r>
            <a:endParaRPr lang="ru-RU" sz="1700" dirty="0"/>
          </a:p>
          <a:p>
            <a:pPr>
              <a:spcBef>
                <a:spcPts val="0"/>
              </a:spcBef>
            </a:pPr>
            <a:r>
              <a:rPr lang="ru-RU" sz="1700" dirty="0"/>
              <a:t>Минуще</a:t>
            </a:r>
            <a:r>
              <a:rPr lang="ru-RU" sz="1700" dirty="0"/>
              <a:t> </a:t>
            </a:r>
            <a:r>
              <a:rPr lang="ru-RU" sz="1700" dirty="0"/>
              <a:t>задоволення</a:t>
            </a:r>
            <a:r>
              <a:rPr lang="ru-RU" sz="1700" dirty="0"/>
              <a:t> і </a:t>
            </a:r>
            <a:r>
              <a:rPr lang="ru-RU" sz="1700" dirty="0"/>
              <a:t>вічні</a:t>
            </a:r>
            <a:r>
              <a:rPr lang="ru-RU" sz="1700" dirty="0"/>
              <a:t> муки</a:t>
            </a:r>
            <a:endParaRPr lang="en-US" sz="17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84666"/>
            <a:ext cx="17986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Нього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Надія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Нього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Надія на Нього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Темрява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Темрява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Поклоніння бажанням</a:t>
            </a:r>
          </a:p>
        </p:txBody>
      </p:sp>
    </p:spTree>
    <p:extLst>
      <p:ext uri="{BB962C8B-B14F-4D97-AF65-F5344CB8AC3E}">
        <p14:creationId xmlns:p14="http://schemas.microsoft.com/office/powerpoint/2010/main" val="31643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Здійснюючи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гріх</a:t>
            </a:r>
            <a:r>
              <a:rPr lang="ru-RU" sz="1700" dirty="0">
                <a:effectLst/>
              </a:rPr>
              <a:t>, </a:t>
            </a:r>
            <a:r>
              <a:rPr lang="ru-RU" sz="1700" dirty="0">
                <a:effectLst/>
              </a:rPr>
              <a:t>людина</a:t>
            </a:r>
            <a:r>
              <a:rPr lang="ru-RU" sz="1700" dirty="0">
                <a:effectLst/>
              </a:rPr>
              <a:t> чинить </a:t>
            </a:r>
            <a:r>
              <a:rPr lang="ru-RU" sz="1700" dirty="0">
                <a:effectLst/>
              </a:rPr>
              <a:t>безрозсудно</a:t>
            </a:r>
            <a:r>
              <a:rPr lang="ru-RU" sz="1700" dirty="0">
                <a:effectLst/>
              </a:rPr>
              <a:t>. </a:t>
            </a:r>
            <a:r>
              <a:rPr lang="ru-RU" sz="1700" dirty="0" smtClean="0">
                <a:effectLst/>
              </a:rPr>
              <a:t>Вона </a:t>
            </a:r>
            <a:r>
              <a:rPr lang="ru-RU" sz="1700" dirty="0">
                <a:effectLst/>
              </a:rPr>
              <a:t>грішить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проти</a:t>
            </a:r>
            <a:r>
              <a:rPr lang="ru-RU" sz="1700" dirty="0">
                <a:effectLst/>
              </a:rPr>
              <a:t> здорового </a:t>
            </a:r>
            <a:r>
              <a:rPr lang="ru-RU" sz="1700" dirty="0">
                <a:effectLst/>
              </a:rPr>
              <a:t>глузду</a:t>
            </a:r>
            <a:r>
              <a:rPr lang="ru-RU" sz="1700" dirty="0">
                <a:effectLst/>
              </a:rPr>
              <a:t> і не </a:t>
            </a:r>
            <a:r>
              <a:rPr lang="ru-RU" sz="1700" dirty="0">
                <a:effectLst/>
              </a:rPr>
              <a:t>замислюється</a:t>
            </a:r>
            <a:r>
              <a:rPr lang="ru-RU" sz="1700" dirty="0">
                <a:effectLst/>
              </a:rPr>
              <a:t> над </a:t>
            </a:r>
            <a:r>
              <a:rPr lang="ru-RU" sz="1700" dirty="0">
                <a:effectLst/>
              </a:rPr>
              <a:t>наслідками</a:t>
            </a:r>
            <a:r>
              <a:rPr lang="ru-RU" sz="1700" dirty="0">
                <a:effectLst/>
              </a:rPr>
              <a:t>. </a:t>
            </a:r>
            <a:r>
              <a:rPr lang="ru-RU" sz="1700" dirty="0" smtClean="0">
                <a:effectLst/>
              </a:rPr>
              <a:t>вона </a:t>
            </a:r>
            <a:r>
              <a:rPr lang="ru-RU" sz="1700" dirty="0">
                <a:effectLst/>
              </a:rPr>
              <a:t>думає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тільки</a:t>
            </a:r>
            <a:r>
              <a:rPr lang="ru-RU" sz="1700" dirty="0">
                <a:effectLst/>
              </a:rPr>
              <a:t> про </a:t>
            </a:r>
            <a:r>
              <a:rPr lang="ru-RU" sz="1700" dirty="0">
                <a:effectLst/>
              </a:rPr>
              <a:t>одне</a:t>
            </a:r>
            <a:r>
              <a:rPr lang="ru-RU" sz="1700" dirty="0">
                <a:effectLst/>
              </a:rPr>
              <a:t>: «я хочу, я хочу </a:t>
            </a:r>
            <a:r>
              <a:rPr lang="ru-RU" sz="1700" dirty="0">
                <a:effectLst/>
              </a:rPr>
              <a:t>ще</a:t>
            </a:r>
            <a:r>
              <a:rPr lang="ru-RU" sz="1700" dirty="0">
                <a:effectLst/>
              </a:rPr>
              <a:t>».</a:t>
            </a:r>
          </a:p>
          <a:p>
            <a:r>
              <a:rPr lang="ru-RU" sz="1700" dirty="0"/>
              <a:t>е</a:t>
            </a:r>
            <a:r>
              <a:rPr lang="ru-RU" sz="1700" dirty="0" smtClean="0"/>
              <a:t>двард</a:t>
            </a:r>
            <a:r>
              <a:rPr lang="ru-RU" sz="1700" dirty="0" smtClean="0"/>
              <a:t> </a:t>
            </a:r>
            <a:r>
              <a:rPr lang="ru-RU" sz="1700" dirty="0"/>
              <a:t>т </a:t>
            </a:r>
            <a:r>
              <a:rPr lang="ru-RU" sz="1700" dirty="0" smtClean="0"/>
              <a:t>уелч</a:t>
            </a:r>
            <a:r>
              <a:rPr lang="ru-RU" sz="1700" dirty="0"/>
              <a:t>, </a:t>
            </a:r>
            <a:r>
              <a:rPr lang="ru-RU" sz="1700" i="1" dirty="0" smtClean="0"/>
              <a:t>залежності</a:t>
            </a:r>
            <a:endParaRPr lang="en-US" sz="17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залежності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</a:rPr>
              <a:t>Курс </a:t>
            </a:r>
            <a:r>
              <a:rPr lang="ru-RU" sz="1600" dirty="0">
                <a:effectLst/>
              </a:rPr>
              <a:t>який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допоможе</a:t>
            </a:r>
            <a:r>
              <a:rPr lang="ru-RU" sz="1600" dirty="0">
                <a:effectLst/>
              </a:rPr>
              <a:t> вам </a:t>
            </a:r>
            <a:r>
              <a:rPr lang="ru-RU" sz="1600" dirty="0">
                <a:effectLst/>
              </a:rPr>
              <a:t>здобути</a:t>
            </a:r>
            <a:r>
              <a:rPr lang="ru-RU" sz="1600" dirty="0">
                <a:effectLst/>
              </a:rPr>
              <a:t> свободу у </a:t>
            </a:r>
            <a:r>
              <a:rPr lang="ru-RU" sz="1600" dirty="0">
                <a:effectLst/>
              </a:rPr>
              <a:t>Христі</a:t>
            </a:r>
            <a:r>
              <a:rPr lang="ru-RU" sz="1600" dirty="0">
                <a:effectLst/>
              </a:rPr>
              <a:t> та </a:t>
            </a:r>
            <a:r>
              <a:rPr lang="ru-RU" sz="1600" dirty="0">
                <a:effectLst/>
              </a:rPr>
              <a:t>перемогти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спокуси</a:t>
            </a:r>
            <a:r>
              <a:rPr lang="ru-RU" sz="1600" dirty="0">
                <a:effectLst/>
              </a:rPr>
              <a:t> у </a:t>
            </a:r>
            <a:r>
              <a:rPr lang="ru-RU" sz="1600" dirty="0">
                <a:effectLst/>
              </a:rPr>
              <a:t>вашому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житті</a:t>
            </a:r>
            <a:endParaRPr lang="ru-RU" sz="1600" dirty="0">
              <a:effectLst/>
            </a:endParaRPr>
          </a:p>
          <a:p>
            <a:r>
              <a:rPr lang="ru-RU" sz="1600" dirty="0" smtClean="0"/>
              <a:t>Жовтень</a:t>
            </a:r>
            <a:r>
              <a:rPr lang="ru-RU" sz="1600" dirty="0" smtClean="0"/>
              <a:t> 2021 </a:t>
            </a:r>
            <a:r>
              <a:rPr lang="ru-RU" sz="1600" dirty="0"/>
              <a:t>№2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68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Розвиток</a:t>
            </a:r>
            <a:r>
              <a:rPr lang="ru-RU" sz="6000" dirty="0" smtClean="0"/>
              <a:t> </a:t>
            </a:r>
            <a:r>
              <a:rPr lang="ru-RU" sz="6000" dirty="0" smtClean="0"/>
              <a:t>залежност</a:t>
            </a:r>
            <a:r>
              <a:rPr lang="uk-UA" sz="6000" dirty="0"/>
              <a:t>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651" y="2367093"/>
            <a:ext cx="4302199" cy="342410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Недосвідченість</a:t>
            </a:r>
            <a:endParaRPr lang="ru-RU" sz="3200" b="1" dirty="0" smtClean="0"/>
          </a:p>
          <a:p>
            <a:r>
              <a:rPr lang="ru-RU" sz="3200" b="1" dirty="0" smtClean="0"/>
              <a:t>Дружба</a:t>
            </a:r>
            <a:endParaRPr lang="ru-RU" sz="3200" b="1" dirty="0"/>
          </a:p>
          <a:p>
            <a:r>
              <a:rPr lang="ru-RU" sz="3200" dirty="0">
                <a:effectLst/>
              </a:rPr>
              <a:t>Захоплення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r>
              <a:rPr lang="ru-RU" sz="3200" b="1" dirty="0"/>
              <a:t>Любовь</a:t>
            </a:r>
          </a:p>
          <a:p>
            <a:r>
              <a:rPr lang="ru-RU" sz="3200" dirty="0">
                <a:effectLst/>
              </a:rPr>
              <a:t>Поклоніння</a:t>
            </a:r>
            <a:endParaRPr lang="ru-RU" sz="32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>
            <a:noAutofit/>
          </a:bodyPr>
          <a:lstStyle/>
          <a:p>
            <a:r>
              <a:rPr lang="ru-RU" sz="1700" dirty="0" smtClean="0"/>
              <a:t>Генетика/спадковість</a:t>
            </a:r>
            <a:endParaRPr lang="ru-RU" sz="1700" dirty="0"/>
          </a:p>
          <a:p>
            <a:r>
              <a:rPr lang="ru-RU" sz="1700" dirty="0"/>
              <a:t>Бог  </a:t>
            </a:r>
          </a:p>
          <a:p>
            <a:r>
              <a:rPr lang="ru-RU" sz="1700" dirty="0">
                <a:effectLst/>
              </a:rPr>
              <a:t>Недолік </a:t>
            </a:r>
            <a:r>
              <a:rPr lang="ru-RU" sz="1700" dirty="0" smtClean="0">
                <a:effectLst/>
              </a:rPr>
              <a:t>Виховання</a:t>
            </a:r>
          </a:p>
          <a:p>
            <a:r>
              <a:rPr lang="ru-RU" sz="1700" dirty="0">
                <a:effectLst/>
              </a:rPr>
              <a:t>Поганий </a:t>
            </a:r>
            <a:r>
              <a:rPr lang="ru-RU" sz="1700" dirty="0" smtClean="0">
                <a:effectLst/>
              </a:rPr>
              <a:t>вплив</a:t>
            </a:r>
          </a:p>
          <a:p>
            <a:r>
              <a:rPr lang="ru-RU" sz="1700" dirty="0">
                <a:effectLst/>
              </a:rPr>
              <a:t>Нестача </a:t>
            </a:r>
            <a:r>
              <a:rPr lang="ru-RU" sz="1700" dirty="0" smtClean="0">
                <a:effectLst/>
              </a:rPr>
              <a:t>освіти</a:t>
            </a:r>
          </a:p>
          <a:p>
            <a:r>
              <a:rPr lang="ru-RU" sz="1700" dirty="0">
                <a:effectLst/>
              </a:rPr>
              <a:t>Хімічний </a:t>
            </a:r>
            <a:r>
              <a:rPr lang="ru-RU" sz="1700" dirty="0" smtClean="0">
                <a:effectLst/>
              </a:rPr>
              <a:t>дисбаланс</a:t>
            </a:r>
          </a:p>
          <a:p>
            <a:r>
              <a:rPr lang="ru-RU" sz="1700" dirty="0">
                <a:effectLst/>
              </a:rPr>
              <a:t>Хвороба</a:t>
            </a:r>
            <a:r>
              <a:rPr lang="ru-RU" sz="1700" dirty="0" smtClean="0"/>
              <a:t> </a:t>
            </a:r>
            <a:endParaRPr lang="ru-RU" sz="1700" dirty="0"/>
          </a:p>
          <a:p>
            <a:r>
              <a:rPr lang="ru-RU" sz="1700" dirty="0" smtClean="0">
                <a:effectLst/>
              </a:rPr>
              <a:t>Ще</a:t>
            </a:r>
            <a:r>
              <a:rPr lang="ru-RU" sz="1700" dirty="0" smtClean="0">
                <a:effectLst/>
              </a:rPr>
              <a:t> </a:t>
            </a:r>
            <a:r>
              <a:rPr lang="ru-RU" sz="1700" dirty="0" smtClean="0">
                <a:effectLst/>
              </a:rPr>
              <a:t>Щось</a:t>
            </a:r>
            <a:endParaRPr lang="en-US" sz="17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залежності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/>
              </a:rPr>
              <a:t>Курс, </a:t>
            </a:r>
            <a:r>
              <a:rPr lang="ru-RU" sz="1600" dirty="0">
                <a:effectLst/>
              </a:rPr>
              <a:t>який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допоможе</a:t>
            </a:r>
            <a:r>
              <a:rPr lang="ru-RU" sz="1600" dirty="0">
                <a:effectLst/>
              </a:rPr>
              <a:t> вам </a:t>
            </a:r>
            <a:r>
              <a:rPr lang="ru-RU" sz="1600" dirty="0">
                <a:effectLst/>
              </a:rPr>
              <a:t>здобути</a:t>
            </a:r>
            <a:r>
              <a:rPr lang="ru-RU" sz="1600" dirty="0">
                <a:effectLst/>
              </a:rPr>
              <a:t> свободу у </a:t>
            </a:r>
            <a:r>
              <a:rPr lang="ru-RU" sz="1600" dirty="0">
                <a:effectLst/>
              </a:rPr>
              <a:t>Христі</a:t>
            </a:r>
            <a:r>
              <a:rPr lang="ru-RU" sz="1600" dirty="0">
                <a:effectLst/>
              </a:rPr>
              <a:t> та </a:t>
            </a:r>
            <a:r>
              <a:rPr lang="ru-RU" sz="1600" dirty="0">
                <a:effectLst/>
              </a:rPr>
              <a:t>перемогти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спокуси</a:t>
            </a:r>
            <a:r>
              <a:rPr lang="ru-RU" sz="1600" dirty="0">
                <a:effectLst/>
              </a:rPr>
              <a:t> у </a:t>
            </a:r>
            <a:r>
              <a:rPr lang="ru-RU" sz="1600" dirty="0">
                <a:effectLst/>
              </a:rPr>
              <a:t>вашому</a:t>
            </a:r>
            <a:r>
              <a:rPr lang="ru-RU" sz="1600" dirty="0">
                <a:effectLst/>
              </a:rPr>
              <a:t> </a:t>
            </a:r>
            <a:r>
              <a:rPr lang="ru-RU" sz="1600" dirty="0">
                <a:effectLst/>
              </a:rPr>
              <a:t>житті</a:t>
            </a:r>
            <a:endParaRPr lang="ru-RU" sz="1600" dirty="0">
              <a:effectLst/>
            </a:endParaRPr>
          </a:p>
          <a:p>
            <a:r>
              <a:rPr lang="ru-RU" sz="1600" dirty="0" smtClean="0"/>
              <a:t>Жовтень</a:t>
            </a:r>
            <a:r>
              <a:rPr lang="ru-RU" sz="1600" dirty="0" smtClean="0"/>
              <a:t> 2021 </a:t>
            </a:r>
            <a:r>
              <a:rPr lang="ru-RU" sz="1600" dirty="0"/>
              <a:t>№3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91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Матвія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3:16-4:11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На </a:t>
            </a:r>
            <a:r>
              <a:rPr lang="ru-RU" dirty="0">
                <a:effectLst/>
              </a:rPr>
              <a:t>терезах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ніж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здається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перевіряє</a:t>
            </a:r>
            <a:r>
              <a:rPr lang="ru-RU" dirty="0">
                <a:effectLst/>
              </a:rPr>
              <a:t> мою </a:t>
            </a:r>
            <a:r>
              <a:rPr lang="ru-RU" dirty="0">
                <a:effectLst/>
              </a:rPr>
              <a:t>довіру</a:t>
            </a:r>
            <a:r>
              <a:rPr lang="ru-RU" dirty="0">
                <a:effectLst/>
              </a:rPr>
              <a:t> до Бога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Потрібно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навчитися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вчасно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зупинитися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Відразу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після</a:t>
            </a:r>
            <a:r>
              <a:rPr lang="ru-RU" dirty="0">
                <a:effectLst/>
              </a:rPr>
              <a:t> того, як Христос </a:t>
            </a:r>
            <a:r>
              <a:rPr lang="ru-RU" dirty="0">
                <a:effectLst/>
              </a:rPr>
              <a:t>хрестився</a:t>
            </a:r>
            <a:r>
              <a:rPr lang="ru-RU" dirty="0">
                <a:effectLst/>
              </a:rPr>
              <a:t>, Бог </a:t>
            </a:r>
            <a:r>
              <a:rPr lang="ru-RU" dirty="0">
                <a:effectLst/>
              </a:rPr>
              <a:t>Отець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оголошує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Він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Батько</a:t>
            </a:r>
            <a:r>
              <a:rPr lang="ru-RU" dirty="0">
                <a:effectLst/>
              </a:rPr>
              <a:t>, любить Сина і </a:t>
            </a:r>
            <a:r>
              <a:rPr lang="ru-RU" dirty="0" smtClean="0">
                <a:effectLst/>
              </a:rPr>
              <a:t>має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прихильність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до </a:t>
            </a:r>
            <a:r>
              <a:rPr lang="ru-RU" dirty="0">
                <a:effectLst/>
              </a:rPr>
              <a:t>Нього</a:t>
            </a:r>
            <a:r>
              <a:rPr lang="ru-RU" dirty="0">
                <a:effectLst/>
              </a:rPr>
              <a:t>. І </a:t>
            </a:r>
            <a:r>
              <a:rPr lang="ru-RU" dirty="0">
                <a:effectLst/>
              </a:rPr>
              <a:t>відразу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цього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відправляє</a:t>
            </a:r>
            <a:r>
              <a:rPr lang="ru-RU" dirty="0">
                <a:effectLst/>
              </a:rPr>
              <a:t> Сина для </a:t>
            </a:r>
            <a:r>
              <a:rPr lang="ru-RU" dirty="0">
                <a:effectLst/>
              </a:rPr>
              <a:t>спокуси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пустелі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Хіба</a:t>
            </a:r>
            <a:r>
              <a:rPr lang="ru-RU" dirty="0">
                <a:effectLst/>
              </a:rPr>
              <a:t> я </a:t>
            </a:r>
            <a:r>
              <a:rPr lang="ru-RU" dirty="0">
                <a:effectLst/>
              </a:rPr>
              <a:t>завинив</a:t>
            </a:r>
            <a:r>
              <a:rPr lang="ru-RU" dirty="0">
                <a:effectLst/>
              </a:rPr>
              <a:t>?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мене не </a:t>
            </a:r>
            <a:r>
              <a:rPr lang="ru-RU" dirty="0">
                <a:effectLst/>
              </a:rPr>
              <a:t>любиш</a:t>
            </a:r>
            <a:r>
              <a:rPr lang="ru-RU" dirty="0">
                <a:effectLst/>
              </a:rPr>
              <a:t>? </a:t>
            </a:r>
            <a:r>
              <a:rPr lang="ru-RU" dirty="0">
                <a:effectLst/>
              </a:rPr>
              <a:t>Міг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спитати</a:t>
            </a:r>
            <a:r>
              <a:rPr lang="ru-RU" dirty="0">
                <a:effectLst/>
              </a:rPr>
              <a:t> Христос. Але Бог часто </a:t>
            </a:r>
            <a:r>
              <a:rPr lang="ru-RU" dirty="0" err="1" smtClean="0">
                <a:effectLst/>
              </a:rPr>
              <a:t>до</a:t>
            </a:r>
            <a:r>
              <a:rPr lang="ru-RU" dirty="0" err="1" smtClean="0">
                <a:effectLst/>
              </a:rPr>
              <a:t>пускає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спокуси</a:t>
            </a:r>
            <a:r>
              <a:rPr lang="ru-RU" dirty="0">
                <a:effectLst/>
              </a:rPr>
              <a:t> й в </a:t>
            </a:r>
            <a:r>
              <a:rPr lang="ru-RU" dirty="0">
                <a:effectLst/>
              </a:rPr>
              <a:t>нашому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житті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Перша 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: </a:t>
            </a:r>
            <a:r>
              <a:rPr lang="ru-RU" dirty="0">
                <a:effectLst/>
              </a:rPr>
              <a:t>законну</a:t>
            </a:r>
            <a:r>
              <a:rPr lang="ru-RU" dirty="0">
                <a:effectLst/>
              </a:rPr>
              <a:t> потребу </a:t>
            </a:r>
            <a:r>
              <a:rPr lang="ru-RU" dirty="0">
                <a:effectLst/>
              </a:rPr>
              <a:t>задовольнити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протизаконний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спосіб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Друга 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: </a:t>
            </a:r>
            <a:r>
              <a:rPr lang="ru-RU" dirty="0">
                <a:effectLst/>
              </a:rPr>
              <a:t>маніпулювати</a:t>
            </a:r>
            <a:r>
              <a:rPr lang="ru-RU" dirty="0">
                <a:effectLst/>
              </a:rPr>
              <a:t> Богом,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досягти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своєї</a:t>
            </a:r>
            <a:r>
              <a:rPr lang="ru-RU" dirty="0">
                <a:effectLst/>
              </a:rPr>
              <a:t> мети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Третє</a:t>
            </a:r>
            <a:r>
              <a:rPr lang="ru-RU" dirty="0">
                <a:effectLst/>
              </a:rPr>
              <a:t>: </a:t>
            </a:r>
            <a:r>
              <a:rPr lang="ru-RU" dirty="0">
                <a:effectLst/>
              </a:rPr>
              <a:t>досягти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правильної</a:t>
            </a:r>
            <a:r>
              <a:rPr lang="ru-RU" dirty="0">
                <a:effectLst/>
              </a:rPr>
              <a:t> мети </a:t>
            </a:r>
            <a:r>
              <a:rPr lang="ru-RU" dirty="0">
                <a:effectLst/>
              </a:rPr>
              <a:t>неправильним</a:t>
            </a:r>
            <a:r>
              <a:rPr lang="ru-RU" dirty="0">
                <a:effectLst/>
              </a:rPr>
              <a:t> шляхом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Усі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потрапляють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однієї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цих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трьох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категорій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Перша </a:t>
            </a:r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100" dirty="0">
                <a:effectLst/>
              </a:rPr>
              <a:t>У </a:t>
            </a:r>
            <a:r>
              <a:rPr lang="ru-RU" sz="1100" dirty="0">
                <a:effectLst/>
              </a:rPr>
              <a:t>спокусі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ти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концентруєшся</a:t>
            </a:r>
            <a:r>
              <a:rPr lang="ru-RU" sz="1100" dirty="0">
                <a:effectLst/>
              </a:rPr>
              <a:t> на </a:t>
            </a:r>
            <a:r>
              <a:rPr lang="ru-RU" sz="1100" dirty="0">
                <a:effectLst/>
              </a:rPr>
              <a:t>дрібниці</a:t>
            </a:r>
            <a:r>
              <a:rPr lang="ru-RU" sz="1100" dirty="0">
                <a:effectLst/>
              </a:rPr>
              <a:t>, не </a:t>
            </a:r>
            <a:r>
              <a:rPr lang="ru-RU" sz="1100" dirty="0">
                <a:effectLst/>
              </a:rPr>
              <a:t>розуміючи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ціни</a:t>
            </a:r>
            <a:r>
              <a:rPr lang="ru-RU" sz="1100" dirty="0">
                <a:effectLst/>
              </a:rPr>
              <a:t>/ваги </a:t>
            </a:r>
            <a:r>
              <a:rPr lang="ru-RU" sz="1100" dirty="0">
                <a:effectLst/>
              </a:rPr>
              <a:t>наслідків</a:t>
            </a:r>
            <a:r>
              <a:rPr lang="ru-RU" sz="1100" dirty="0" smtClean="0">
                <a:effectLst/>
              </a:rPr>
              <a:t>.</a:t>
            </a:r>
          </a:p>
          <a:p>
            <a:r>
              <a:rPr lang="ru-RU" sz="1100" dirty="0">
                <a:effectLst/>
              </a:rPr>
              <a:t>Ти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думаєш</a:t>
            </a:r>
            <a:r>
              <a:rPr lang="ru-RU" sz="1100" dirty="0">
                <a:effectLst/>
              </a:rPr>
              <a:t>: я </a:t>
            </a:r>
            <a:r>
              <a:rPr lang="ru-RU" sz="1100" dirty="0">
                <a:effectLst/>
              </a:rPr>
              <a:t>тільки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покладу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їй</a:t>
            </a:r>
            <a:r>
              <a:rPr lang="ru-RU" sz="1100" dirty="0">
                <a:effectLst/>
              </a:rPr>
              <a:t> руку на плече, </a:t>
            </a:r>
            <a:r>
              <a:rPr lang="ru-RU" sz="1100" dirty="0">
                <a:effectLst/>
              </a:rPr>
              <a:t>тільки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відкрию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цей</a:t>
            </a:r>
            <a:r>
              <a:rPr lang="ru-RU" sz="1100" dirty="0">
                <a:effectLst/>
              </a:rPr>
              <a:t> сайт, я </a:t>
            </a:r>
            <a:r>
              <a:rPr lang="ru-RU" sz="1100" dirty="0">
                <a:effectLst/>
              </a:rPr>
              <a:t>тільки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передзвоню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йому</a:t>
            </a:r>
            <a:r>
              <a:rPr lang="ru-RU" sz="1100" dirty="0">
                <a:effectLst/>
              </a:rPr>
              <a:t>, </a:t>
            </a:r>
            <a:r>
              <a:rPr lang="ru-RU" sz="1100" dirty="0">
                <a:effectLst/>
              </a:rPr>
              <a:t>тільки</a:t>
            </a:r>
            <a:r>
              <a:rPr lang="ru-RU" sz="1100" dirty="0">
                <a:effectLst/>
              </a:rPr>
              <a:t> раз дам </a:t>
            </a:r>
            <a:r>
              <a:rPr lang="ru-RU" sz="1100" dirty="0">
                <a:effectLst/>
              </a:rPr>
              <a:t>йому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поцілувати</a:t>
            </a:r>
            <a:r>
              <a:rPr lang="ru-RU" sz="1100" dirty="0">
                <a:effectLst/>
              </a:rPr>
              <a:t> себе</a:t>
            </a:r>
            <a:r>
              <a:rPr lang="ru-RU" sz="1100" dirty="0" smtClean="0">
                <a:effectLst/>
              </a:rPr>
              <a:t>.</a:t>
            </a:r>
          </a:p>
          <a:p>
            <a:r>
              <a:rPr lang="ru-RU" sz="1100" dirty="0">
                <a:effectLst/>
              </a:rPr>
              <a:t>Коли сатана </a:t>
            </a:r>
            <a:r>
              <a:rPr lang="ru-RU" sz="1100" dirty="0">
                <a:effectLst/>
              </a:rPr>
              <a:t>спокушав</a:t>
            </a:r>
            <a:r>
              <a:rPr lang="ru-RU" sz="1100" dirty="0">
                <a:effectLst/>
              </a:rPr>
              <a:t> Христа </a:t>
            </a:r>
            <a:r>
              <a:rPr lang="ru-RU" sz="1100" dirty="0">
                <a:effectLst/>
              </a:rPr>
              <a:t>зробити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хліб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із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каміння</a:t>
            </a:r>
            <a:r>
              <a:rPr lang="ru-RU" sz="1100" dirty="0">
                <a:effectLst/>
              </a:rPr>
              <a:t>, на </a:t>
            </a:r>
            <a:r>
              <a:rPr lang="ru-RU" sz="1100" dirty="0">
                <a:effectLst/>
              </a:rPr>
              <a:t>терезах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був</a:t>
            </a:r>
            <a:r>
              <a:rPr lang="ru-RU" sz="1100" dirty="0">
                <a:effectLst/>
              </a:rPr>
              <a:t> Ваш </a:t>
            </a:r>
            <a:r>
              <a:rPr lang="ru-RU" sz="1100" dirty="0">
                <a:effectLst/>
              </a:rPr>
              <a:t>порятунок</a:t>
            </a:r>
            <a:r>
              <a:rPr lang="ru-RU" sz="1100" dirty="0">
                <a:effectLst/>
              </a:rPr>
              <a:t> і </a:t>
            </a:r>
            <a:r>
              <a:rPr lang="ru-RU" sz="1100" dirty="0">
                <a:effectLst/>
              </a:rPr>
              <a:t>порятунок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всього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людства</a:t>
            </a:r>
            <a:r>
              <a:rPr lang="ru-RU" sz="1100" dirty="0">
                <a:effectLst/>
              </a:rPr>
              <a:t>, а не </a:t>
            </a:r>
            <a:r>
              <a:rPr lang="ru-RU" sz="1100" dirty="0">
                <a:effectLst/>
              </a:rPr>
              <a:t>питання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хліба</a:t>
            </a:r>
            <a:r>
              <a:rPr lang="ru-RU" sz="1100" dirty="0">
                <a:effectLst/>
              </a:rPr>
              <a:t>. Тому </a:t>
            </a:r>
            <a:r>
              <a:rPr lang="ru-RU" sz="1100" dirty="0">
                <a:effectLst/>
              </a:rPr>
              <a:t>що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лише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безгрішний</a:t>
            </a:r>
            <a:r>
              <a:rPr lang="ru-RU" sz="1100" dirty="0">
                <a:effectLst/>
              </a:rPr>
              <a:t> Христос </a:t>
            </a:r>
            <a:r>
              <a:rPr lang="ru-RU" sz="1100" dirty="0">
                <a:effectLst/>
              </a:rPr>
              <a:t>міг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спокутувати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світ</a:t>
            </a:r>
            <a:r>
              <a:rPr lang="ru-RU" sz="1100" dirty="0">
                <a:effectLst/>
              </a:rPr>
              <a:t>. При </a:t>
            </a:r>
            <a:r>
              <a:rPr lang="ru-RU" sz="1100" dirty="0">
                <a:effectLst/>
              </a:rPr>
              <a:t>спокусі</a:t>
            </a:r>
            <a:r>
              <a:rPr lang="ru-RU" sz="1100" dirty="0">
                <a:effectLst/>
              </a:rPr>
              <a:t> на </a:t>
            </a:r>
            <a:r>
              <a:rPr lang="ru-RU" sz="1100" dirty="0">
                <a:effectLst/>
              </a:rPr>
              <a:t>терезах</a:t>
            </a:r>
            <a:r>
              <a:rPr lang="ru-RU" sz="1100" dirty="0">
                <a:effectLst/>
              </a:rPr>
              <a:t> Ваше </a:t>
            </a:r>
            <a:r>
              <a:rPr lang="ru-RU" sz="1100" dirty="0">
                <a:effectLst/>
              </a:rPr>
              <a:t>майбутнє</a:t>
            </a:r>
            <a:r>
              <a:rPr lang="ru-RU" sz="1100" dirty="0">
                <a:effectLst/>
              </a:rPr>
              <a:t>, </a:t>
            </a:r>
            <a:r>
              <a:rPr lang="ru-RU" sz="1100" dirty="0">
                <a:effectLst/>
              </a:rPr>
              <a:t>майбутнє</a:t>
            </a:r>
            <a:r>
              <a:rPr lang="ru-RU" sz="1100" dirty="0">
                <a:effectLst/>
              </a:rPr>
              <a:t> Ваших </a:t>
            </a:r>
            <a:r>
              <a:rPr lang="ru-RU" sz="1100" dirty="0">
                <a:effectLst/>
              </a:rPr>
              <a:t>близьких</a:t>
            </a:r>
            <a:r>
              <a:rPr lang="ru-RU" sz="1100" dirty="0">
                <a:effectLst/>
              </a:rPr>
              <a:t> та </a:t>
            </a:r>
            <a:r>
              <a:rPr lang="ru-RU" sz="1100" dirty="0">
                <a:effectLst/>
              </a:rPr>
              <a:t>Ваші</a:t>
            </a:r>
            <a:r>
              <a:rPr lang="ru-RU" sz="1100" dirty="0">
                <a:effectLst/>
              </a:rPr>
              <a:t> </a:t>
            </a:r>
            <a:r>
              <a:rPr lang="ru-RU" sz="1100" dirty="0">
                <a:effectLst/>
              </a:rPr>
              <a:t>стосунки</a:t>
            </a:r>
            <a:r>
              <a:rPr lang="ru-RU" sz="1100" dirty="0">
                <a:effectLst/>
              </a:rPr>
              <a:t> з Богом.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Перша </a:t>
            </a:r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1200" dirty="0">
                <a:effectLst/>
              </a:rPr>
              <a:t>Ми часто </a:t>
            </a:r>
            <a:r>
              <a:rPr lang="ru-RU" sz="1200" dirty="0">
                <a:effectLst/>
              </a:rPr>
              <a:t>бачимо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це</a:t>
            </a:r>
            <a:r>
              <a:rPr lang="ru-RU" sz="1200" dirty="0">
                <a:effectLst/>
              </a:rPr>
              <a:t> і </a:t>
            </a:r>
            <a:r>
              <a:rPr lang="ru-RU" sz="1200" dirty="0">
                <a:effectLst/>
              </a:rPr>
              <a:t>розуміємо</a:t>
            </a:r>
            <a:r>
              <a:rPr lang="ru-RU" sz="1200" dirty="0">
                <a:effectLst/>
              </a:rPr>
              <a:t> в </a:t>
            </a:r>
            <a:r>
              <a:rPr lang="ru-RU" sz="1200" dirty="0">
                <a:effectLst/>
              </a:rPr>
              <a:t>житті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інших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спостерігаючи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їх</a:t>
            </a:r>
            <a:r>
              <a:rPr lang="ru-RU" sz="1200" dirty="0">
                <a:effectLst/>
              </a:rPr>
              <a:t> з боку </a:t>
            </a:r>
            <a:r>
              <a:rPr lang="ru-RU" sz="1200" dirty="0">
                <a:effectLst/>
              </a:rPr>
              <a:t>або</a:t>
            </a:r>
            <a:r>
              <a:rPr lang="ru-RU" sz="1200" dirty="0">
                <a:effectLst/>
              </a:rPr>
              <a:t> в </a:t>
            </a:r>
            <a:r>
              <a:rPr lang="ru-RU" sz="1200" dirty="0">
                <a:effectLst/>
              </a:rPr>
              <a:t>кіно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розуміючи</a:t>
            </a:r>
            <a:r>
              <a:rPr lang="ru-RU" sz="1200" dirty="0">
                <a:effectLst/>
              </a:rPr>
              <a:t> до </a:t>
            </a:r>
            <a:r>
              <a:rPr lang="ru-RU" sz="1200" dirty="0">
                <a:effectLst/>
              </a:rPr>
              <a:t>яких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наслідків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це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призведе</a:t>
            </a:r>
            <a:r>
              <a:rPr lang="ru-RU" sz="1200" dirty="0">
                <a:effectLst/>
              </a:rPr>
              <a:t>. Людина </a:t>
            </a:r>
            <a:r>
              <a:rPr lang="ru-RU" sz="1200" dirty="0">
                <a:effectLst/>
              </a:rPr>
              <a:t>повторює</a:t>
            </a:r>
            <a:r>
              <a:rPr lang="ru-RU" sz="1200" dirty="0">
                <a:effectLst/>
              </a:rPr>
              <a:t>: “</a:t>
            </a:r>
            <a:r>
              <a:rPr lang="ru-RU" sz="1200" dirty="0">
                <a:effectLst/>
              </a:rPr>
              <a:t>іншого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виходу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має</a:t>
            </a:r>
            <a:r>
              <a:rPr lang="ru-RU" sz="1200" dirty="0">
                <a:effectLst/>
              </a:rPr>
              <a:t>”, а </a:t>
            </a:r>
            <a:r>
              <a:rPr lang="ru-RU" sz="1200" dirty="0">
                <a:effectLst/>
              </a:rPr>
              <a:t>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розумієш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що</a:t>
            </a:r>
            <a:r>
              <a:rPr lang="ru-RU" sz="1200" dirty="0">
                <a:effectLst/>
              </a:rPr>
              <a:t> є!</a:t>
            </a:r>
          </a:p>
          <a:p>
            <a:r>
              <a:rPr lang="ru-RU" sz="1200" dirty="0">
                <a:effectLst/>
              </a:rPr>
              <a:t>Страждаєте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тільки</a:t>
            </a:r>
            <a:r>
              <a:rPr lang="ru-RU" sz="1200" dirty="0">
                <a:effectLst/>
              </a:rPr>
              <a:t> Ви, а й </a:t>
            </a:r>
            <a:r>
              <a:rPr lang="ru-RU" sz="1200" dirty="0">
                <a:effectLst/>
              </a:rPr>
              <a:t>близькі</a:t>
            </a:r>
            <a:r>
              <a:rPr lang="ru-RU" sz="1200" dirty="0">
                <a:effectLst/>
              </a:rPr>
              <a:t> Вам люди. Ви </a:t>
            </a:r>
            <a:r>
              <a:rPr lang="ru-RU" sz="1200" dirty="0">
                <a:effectLst/>
              </a:rPr>
              <a:t>випробували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це</a:t>
            </a:r>
            <a:r>
              <a:rPr lang="ru-RU" sz="1200" dirty="0">
                <a:effectLst/>
              </a:rPr>
              <a:t> на </a:t>
            </a:r>
            <a:r>
              <a:rPr lang="ru-RU" sz="1200" dirty="0">
                <a:effectLst/>
              </a:rPr>
              <a:t>собі</a:t>
            </a:r>
            <a:r>
              <a:rPr lang="ru-RU" sz="1200" dirty="0">
                <a:effectLst/>
              </a:rPr>
              <a:t>. Тому </a:t>
            </a:r>
            <a:r>
              <a:rPr lang="ru-RU" sz="1200" dirty="0">
                <a:effectLst/>
              </a:rPr>
              <a:t>що</a:t>
            </a:r>
            <a:r>
              <a:rPr lang="ru-RU" sz="1200" dirty="0">
                <a:effectLst/>
              </a:rPr>
              <a:t> Ваша мама не </a:t>
            </a:r>
            <a:r>
              <a:rPr lang="ru-RU" sz="1200" dirty="0">
                <a:effectLst/>
              </a:rPr>
              <a:t>змогла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сказати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якійсь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спокусі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ні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або</a:t>
            </a:r>
            <a:r>
              <a:rPr lang="ru-RU" sz="1200" dirty="0">
                <a:effectLst/>
              </a:rPr>
              <a:t> Ваш </a:t>
            </a:r>
            <a:r>
              <a:rPr lang="ru-RU" sz="1200" dirty="0">
                <a:effectLst/>
              </a:rPr>
              <a:t>батько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зміг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перемогти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гріх</a:t>
            </a:r>
            <a:r>
              <a:rPr lang="ru-RU" sz="1200" dirty="0">
                <a:effectLst/>
              </a:rPr>
              <a:t>, і </a:t>
            </a:r>
            <a:r>
              <a:rPr lang="ru-RU" sz="1200" dirty="0">
                <a:effectLst/>
              </a:rPr>
              <a:t>тепер</a:t>
            </a:r>
            <a:r>
              <a:rPr lang="ru-RU" sz="1200" dirty="0">
                <a:effectLst/>
              </a:rPr>
              <a:t> Ваша </a:t>
            </a:r>
            <a:r>
              <a:rPr lang="ru-RU" sz="1200" dirty="0">
                <a:effectLst/>
              </a:rPr>
              <a:t>сім'я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розбита</a:t>
            </a:r>
            <a:r>
              <a:rPr lang="ru-RU" sz="1200" dirty="0">
                <a:effectLst/>
              </a:rPr>
              <a:t> і </a:t>
            </a:r>
            <a:r>
              <a:rPr lang="ru-RU" sz="1200" dirty="0">
                <a:effectLst/>
              </a:rPr>
              <a:t>Ваші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стосунки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зіпсовані</a:t>
            </a:r>
            <a:r>
              <a:rPr lang="ru-RU" sz="1200" dirty="0">
                <a:effectLst/>
              </a:rPr>
              <a:t>. Ви </a:t>
            </a:r>
            <a:r>
              <a:rPr lang="ru-RU" sz="1200" dirty="0">
                <a:effectLst/>
              </a:rPr>
              <a:t>самі</a:t>
            </a:r>
            <a:r>
              <a:rPr lang="ru-RU" sz="1200" dirty="0">
                <a:effectLst/>
              </a:rPr>
              <a:t>, коли </a:t>
            </a:r>
            <a:r>
              <a:rPr lang="ru-RU" sz="1200" dirty="0">
                <a:effectLst/>
              </a:rPr>
              <a:t>оглядаєтеся</a:t>
            </a:r>
            <a:r>
              <a:rPr lang="ru-RU" sz="1200" dirty="0">
                <a:effectLst/>
              </a:rPr>
              <a:t> назад, </a:t>
            </a:r>
            <a:r>
              <a:rPr lang="ru-RU" sz="1200" dirty="0">
                <a:effectLst/>
              </a:rPr>
              <a:t>хотіли</a:t>
            </a:r>
            <a:r>
              <a:rPr lang="ru-RU" sz="1200" dirty="0">
                <a:effectLst/>
              </a:rPr>
              <a:t> б </a:t>
            </a:r>
            <a:r>
              <a:rPr lang="ru-RU" sz="1200" dirty="0">
                <a:effectLst/>
              </a:rPr>
              <a:t>повернутися</a:t>
            </a:r>
            <a:r>
              <a:rPr lang="ru-RU" sz="1200" dirty="0">
                <a:effectLst/>
              </a:rPr>
              <a:t> і </a:t>
            </a:r>
            <a:r>
              <a:rPr lang="ru-RU" sz="1200" dirty="0">
                <a:effectLst/>
              </a:rPr>
              <a:t>поміняти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або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виправити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свої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помилки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ситуації</a:t>
            </a:r>
            <a:r>
              <a:rPr lang="ru-RU" sz="1200" dirty="0">
                <a:effectLst/>
              </a:rPr>
              <a:t> коли Ви </a:t>
            </a:r>
            <a:r>
              <a:rPr lang="ru-RU" sz="1200" dirty="0">
                <a:effectLst/>
              </a:rPr>
              <a:t>піддалися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спокусі</a:t>
            </a:r>
            <a:r>
              <a:rPr lang="ru-RU" sz="1200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Перша </a:t>
            </a:r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000" dirty="0">
                <a:effectLst/>
              </a:rPr>
              <a:t>Найстрашніше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це</a:t>
            </a:r>
            <a:r>
              <a:rPr lang="ru-RU" sz="1000" dirty="0">
                <a:effectLst/>
              </a:rPr>
              <a:t> те,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Ви </a:t>
            </a:r>
            <a:r>
              <a:rPr lang="ru-RU" sz="1000" dirty="0">
                <a:effectLst/>
              </a:rPr>
              <a:t>руйнуєте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Ваші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стосунки</a:t>
            </a:r>
            <a:r>
              <a:rPr lang="ru-RU" sz="1000" dirty="0">
                <a:effectLst/>
              </a:rPr>
              <a:t> з Богом. Ви </a:t>
            </a:r>
            <a:r>
              <a:rPr lang="ru-RU" sz="1000" dirty="0">
                <a:effectLst/>
              </a:rPr>
              <a:t>відчуваєте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осуд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сумління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знову</a:t>
            </a:r>
            <a:r>
              <a:rPr lang="ru-RU" sz="1000" dirty="0">
                <a:effectLst/>
              </a:rPr>
              <a:t> і </a:t>
            </a:r>
            <a:r>
              <a:rPr lang="ru-RU" sz="1000" dirty="0">
                <a:effectLst/>
              </a:rPr>
              <a:t>знову</a:t>
            </a:r>
            <a:r>
              <a:rPr lang="ru-RU" sz="1000" dirty="0">
                <a:effectLst/>
              </a:rPr>
              <a:t>, Ви </a:t>
            </a:r>
            <a:r>
              <a:rPr lang="ru-RU" sz="1000" dirty="0">
                <a:effectLst/>
              </a:rPr>
              <a:t>починаєте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думати</a:t>
            </a:r>
            <a:r>
              <a:rPr lang="ru-RU" sz="1000" dirty="0">
                <a:effectLst/>
              </a:rPr>
              <a:t>, "а все одно". </a:t>
            </a:r>
            <a:r>
              <a:rPr lang="ru-RU" sz="1000" dirty="0">
                <a:effectLst/>
              </a:rPr>
              <a:t>Гріх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віддаляє</a:t>
            </a:r>
            <a:r>
              <a:rPr lang="ru-RU" sz="1000" dirty="0">
                <a:effectLst/>
              </a:rPr>
              <a:t> Вас </a:t>
            </a:r>
            <a:r>
              <a:rPr lang="ru-RU" sz="1000" dirty="0">
                <a:effectLst/>
              </a:rPr>
              <a:t>від</a:t>
            </a:r>
            <a:r>
              <a:rPr lang="ru-RU" sz="1000" dirty="0">
                <a:effectLst/>
              </a:rPr>
              <a:t> Бога і Ви </a:t>
            </a:r>
            <a:r>
              <a:rPr lang="ru-RU" sz="1000" dirty="0">
                <a:effectLst/>
              </a:rPr>
              <a:t>йдете</a:t>
            </a:r>
            <a:r>
              <a:rPr lang="ru-RU" sz="1000" dirty="0">
                <a:effectLst/>
              </a:rPr>
              <a:t> з церкви. </a:t>
            </a:r>
            <a:r>
              <a:rPr lang="ru-RU" sz="1000" dirty="0">
                <a:effectLst/>
              </a:rPr>
              <a:t>Це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трапляється</a:t>
            </a:r>
            <a:r>
              <a:rPr lang="ru-RU" sz="1000" dirty="0">
                <a:effectLst/>
              </a:rPr>
              <a:t> не тому,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Ви стали </a:t>
            </a:r>
            <a:r>
              <a:rPr lang="ru-RU" sz="1000" dirty="0">
                <a:effectLst/>
              </a:rPr>
              <a:t>атеїстом</a:t>
            </a:r>
            <a:r>
              <a:rPr lang="ru-RU" sz="1000" dirty="0">
                <a:effectLst/>
              </a:rPr>
              <a:t> і </a:t>
            </a:r>
            <a:r>
              <a:rPr lang="ru-RU" sz="1000" dirty="0">
                <a:effectLst/>
              </a:rPr>
              <a:t>пішли</a:t>
            </a:r>
            <a:r>
              <a:rPr lang="ru-RU" sz="1000" dirty="0">
                <a:effectLst/>
              </a:rPr>
              <a:t> з церкви, а тому,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гріх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зруйнував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Ваші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стосунки</a:t>
            </a:r>
            <a:r>
              <a:rPr lang="ru-RU" sz="1000" dirty="0">
                <a:effectLst/>
              </a:rPr>
              <a:t> з Богом. </a:t>
            </a:r>
            <a:endParaRPr lang="ru-RU" sz="1000" dirty="0" smtClean="0">
              <a:effectLst/>
            </a:endParaRPr>
          </a:p>
          <a:p>
            <a:r>
              <a:rPr lang="ru-RU" sz="1000" dirty="0">
                <a:effectLst/>
              </a:rPr>
              <a:t>У </a:t>
            </a:r>
            <a:r>
              <a:rPr lang="ru-RU" sz="1000" dirty="0">
                <a:effectLst/>
              </a:rPr>
              <a:t>центрі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кожної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спокуси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запитання</a:t>
            </a:r>
            <a:r>
              <a:rPr lang="ru-RU" sz="1000" dirty="0">
                <a:effectLst/>
              </a:rPr>
              <a:t>: “</a:t>
            </a:r>
            <a:r>
              <a:rPr lang="ru-RU" sz="1000" dirty="0">
                <a:effectLst/>
              </a:rPr>
              <a:t>чи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можу</a:t>
            </a:r>
            <a:r>
              <a:rPr lang="ru-RU" sz="1000" dirty="0">
                <a:effectLst/>
              </a:rPr>
              <a:t> я </a:t>
            </a:r>
            <a:r>
              <a:rPr lang="ru-RU" sz="1000" dirty="0">
                <a:effectLst/>
              </a:rPr>
              <a:t>довіряти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Богові</a:t>
            </a:r>
            <a:r>
              <a:rPr lang="ru-RU" sz="1000" dirty="0">
                <a:effectLst/>
              </a:rPr>
              <a:t>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Він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подбає</a:t>
            </a:r>
            <a:r>
              <a:rPr lang="ru-RU" sz="1000" dirty="0">
                <a:effectLst/>
              </a:rPr>
              <a:t> про мене,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Він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дасть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мені</a:t>
            </a:r>
            <a:r>
              <a:rPr lang="ru-RU" sz="1000" dirty="0">
                <a:effectLst/>
              </a:rPr>
              <a:t> все </a:t>
            </a:r>
            <a:r>
              <a:rPr lang="ru-RU" sz="1000" dirty="0">
                <a:effectLst/>
              </a:rPr>
              <a:t>необхідне</a:t>
            </a:r>
            <a:r>
              <a:rPr lang="ru-RU" sz="1000" dirty="0">
                <a:effectLst/>
              </a:rPr>
              <a:t>, </a:t>
            </a:r>
            <a:r>
              <a:rPr lang="ru-RU" sz="1000" dirty="0">
                <a:effectLst/>
              </a:rPr>
              <a:t>що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Він</a:t>
            </a:r>
            <a:r>
              <a:rPr lang="ru-RU" sz="1000" dirty="0">
                <a:effectLst/>
              </a:rPr>
              <a:t> не </a:t>
            </a:r>
            <a:r>
              <a:rPr lang="ru-RU" sz="1000" dirty="0">
                <a:effectLst/>
              </a:rPr>
              <a:t>залишить</a:t>
            </a:r>
            <a:r>
              <a:rPr lang="ru-RU" sz="1000" dirty="0">
                <a:effectLst/>
              </a:rPr>
              <a:t> мене”. Або Ви </a:t>
            </a:r>
            <a:r>
              <a:rPr lang="ru-RU" sz="1000" dirty="0">
                <a:effectLst/>
              </a:rPr>
              <a:t>довіряєте</a:t>
            </a:r>
            <a:r>
              <a:rPr lang="ru-RU" sz="1000" dirty="0">
                <a:effectLst/>
              </a:rPr>
              <a:t> Богу </a:t>
            </a:r>
            <a:r>
              <a:rPr lang="ru-RU" sz="1000" dirty="0">
                <a:effectLst/>
              </a:rPr>
              <a:t>або</a:t>
            </a:r>
            <a:r>
              <a:rPr lang="ru-RU" sz="1000" dirty="0">
                <a:effectLst/>
              </a:rPr>
              <a:t> кажете “</a:t>
            </a:r>
            <a:r>
              <a:rPr lang="ru-RU" sz="1000" dirty="0">
                <a:effectLst/>
              </a:rPr>
              <a:t>якщо</a:t>
            </a:r>
            <a:r>
              <a:rPr lang="ru-RU" sz="1000" dirty="0">
                <a:effectLst/>
              </a:rPr>
              <a:t> я </a:t>
            </a:r>
            <a:r>
              <a:rPr lang="ru-RU" sz="1000" dirty="0">
                <a:effectLst/>
              </a:rPr>
              <a:t>це</a:t>
            </a:r>
            <a:r>
              <a:rPr lang="ru-RU" sz="1000" dirty="0">
                <a:effectLst/>
              </a:rPr>
              <a:t> не </a:t>
            </a:r>
            <a:r>
              <a:rPr lang="ru-RU" sz="1000" dirty="0">
                <a:effectLst/>
              </a:rPr>
              <a:t>зроблю</a:t>
            </a:r>
            <a:r>
              <a:rPr lang="ru-RU" sz="1000" dirty="0">
                <a:effectLst/>
              </a:rPr>
              <a:t>, то…” І ось тут </a:t>
            </a:r>
            <a:r>
              <a:rPr lang="ru-RU" sz="1000" dirty="0">
                <a:effectLst/>
              </a:rPr>
              <a:t>чи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довіряю</a:t>
            </a:r>
            <a:r>
              <a:rPr lang="ru-RU" sz="1000" dirty="0">
                <a:effectLst/>
              </a:rPr>
              <a:t> я Богу, </a:t>
            </a:r>
            <a:r>
              <a:rPr lang="ru-RU" sz="1000" dirty="0">
                <a:effectLst/>
              </a:rPr>
              <a:t>чи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беруся</a:t>
            </a:r>
            <a:r>
              <a:rPr lang="ru-RU" sz="1000" dirty="0">
                <a:effectLst/>
              </a:rPr>
              <a:t> сам за справу. </a:t>
            </a:r>
            <a:endParaRPr lang="ru-RU" sz="1000" dirty="0" smtClean="0">
              <a:effectLst/>
            </a:endParaRPr>
          </a:p>
          <a:p>
            <a:r>
              <a:rPr lang="ru-RU" sz="1000" dirty="0">
                <a:effectLst/>
              </a:rPr>
              <a:t>Навчіться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поставити</a:t>
            </a:r>
            <a:r>
              <a:rPr lang="ru-RU" sz="1000" dirty="0">
                <a:effectLst/>
              </a:rPr>
              <a:t> на паузу і </a:t>
            </a:r>
            <a:r>
              <a:rPr lang="ru-RU" sz="1000" dirty="0">
                <a:effectLst/>
              </a:rPr>
              <a:t>сказати</a:t>
            </a:r>
            <a:r>
              <a:rPr lang="ru-RU" sz="1000" dirty="0">
                <a:effectLst/>
              </a:rPr>
              <a:t>: “</a:t>
            </a:r>
            <a:r>
              <a:rPr lang="ru-RU" sz="1000" dirty="0">
                <a:effectLst/>
              </a:rPr>
              <a:t>Спокуса</a:t>
            </a:r>
            <a:r>
              <a:rPr lang="ru-RU" sz="1000" dirty="0">
                <a:effectLst/>
              </a:rPr>
              <a:t>, </a:t>
            </a:r>
            <a:r>
              <a:rPr lang="ru-RU" sz="1000" dirty="0">
                <a:effectLst/>
              </a:rPr>
              <a:t>ти</a:t>
            </a:r>
            <a:r>
              <a:rPr lang="ru-RU" sz="1000" dirty="0">
                <a:effectLst/>
              </a:rPr>
              <a:t> не </a:t>
            </a:r>
            <a:r>
              <a:rPr lang="ru-RU" sz="1000" dirty="0">
                <a:effectLst/>
              </a:rPr>
              <a:t>вкрадеш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моє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майбутнє</a:t>
            </a:r>
            <a:r>
              <a:rPr lang="ru-RU" sz="1000" dirty="0">
                <a:effectLst/>
              </a:rPr>
              <a:t>, мою </a:t>
            </a:r>
            <a:r>
              <a:rPr lang="ru-RU" sz="1000" dirty="0">
                <a:effectLst/>
              </a:rPr>
              <a:t>сім'ю</a:t>
            </a:r>
            <a:r>
              <a:rPr lang="ru-RU" sz="1000" dirty="0">
                <a:effectLst/>
              </a:rPr>
              <a:t>, </a:t>
            </a:r>
            <a:r>
              <a:rPr lang="ru-RU" sz="1000" dirty="0">
                <a:effectLst/>
              </a:rPr>
              <a:t>мої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стосунки</a:t>
            </a:r>
            <a:r>
              <a:rPr lang="ru-RU" sz="1000" dirty="0">
                <a:effectLst/>
              </a:rPr>
              <a:t> з Богом. Боже я </a:t>
            </a:r>
            <a:r>
              <a:rPr lang="ru-RU" sz="1000" dirty="0">
                <a:effectLst/>
              </a:rPr>
              <a:t>чекаю</a:t>
            </a:r>
            <a:r>
              <a:rPr lang="ru-RU" sz="1000" dirty="0">
                <a:effectLst/>
              </a:rPr>
              <a:t> на </a:t>
            </a:r>
            <a:r>
              <a:rPr lang="ru-RU" sz="1000" dirty="0">
                <a:effectLst/>
              </a:rPr>
              <a:t>твоє</a:t>
            </a:r>
            <a:r>
              <a:rPr lang="ru-RU" sz="1000" dirty="0">
                <a:effectLst/>
              </a:rPr>
              <a:t> </a:t>
            </a:r>
            <a:r>
              <a:rPr lang="ru-RU" sz="1000" dirty="0">
                <a:effectLst/>
              </a:rPr>
              <a:t>втручання</a:t>
            </a:r>
            <a:r>
              <a:rPr lang="ru-RU" sz="1000" dirty="0">
                <a:effectLst/>
              </a:rPr>
              <a:t>!”</a:t>
            </a:r>
            <a:endParaRPr lang="en-US" sz="1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Перша </a:t>
            </a:r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Якщо</a:t>
            </a:r>
            <a:r>
              <a:rPr lang="ru-RU" dirty="0">
                <a:effectLst/>
              </a:rPr>
              <a:t> я </a:t>
            </a:r>
            <a:r>
              <a:rPr lang="ru-RU" dirty="0">
                <a:effectLst/>
              </a:rPr>
              <a:t>роблю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гріх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піддаюся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спокусі</a:t>
            </a:r>
            <a:r>
              <a:rPr lang="ru-RU" dirty="0">
                <a:effectLst/>
              </a:rPr>
              <a:t>, я практично говорю: "Бог, я </a:t>
            </a:r>
            <a:r>
              <a:rPr lang="ru-RU" dirty="0">
                <a:effectLst/>
              </a:rPr>
              <a:t>тобі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довіряю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про мене не </a:t>
            </a:r>
            <a:r>
              <a:rPr lang="ru-RU" dirty="0">
                <a:effectLst/>
              </a:rPr>
              <a:t>дбаєш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зробиш</a:t>
            </a:r>
            <a:r>
              <a:rPr lang="ru-RU" dirty="0">
                <a:effectLst/>
              </a:rPr>
              <a:t> для мене, </a:t>
            </a:r>
            <a:r>
              <a:rPr lang="ru-RU" dirty="0">
                <a:effectLst/>
              </a:rPr>
              <a:t>якщо</a:t>
            </a:r>
            <a:r>
              <a:rPr lang="ru-RU" dirty="0">
                <a:effectLst/>
              </a:rPr>
              <a:t> я сам не </a:t>
            </a:r>
            <a:r>
              <a:rPr lang="ru-RU" dirty="0">
                <a:effectLst/>
              </a:rPr>
              <a:t>візьмуся</a:t>
            </a:r>
            <a:r>
              <a:rPr lang="ru-RU" dirty="0">
                <a:effectLst/>
              </a:rPr>
              <a:t> за справу". </a:t>
            </a:r>
            <a:r>
              <a:rPr lang="ru-RU" dirty="0">
                <a:effectLst/>
              </a:rPr>
              <a:t>Кожна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 –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випробування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моєї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довіри</a:t>
            </a:r>
            <a:r>
              <a:rPr lang="ru-RU" dirty="0">
                <a:effectLst/>
              </a:rPr>
              <a:t> до Бога.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Тільки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уявіть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собі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ситуацію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сидиш</a:t>
            </a:r>
            <a:r>
              <a:rPr lang="ru-RU" dirty="0">
                <a:effectLst/>
              </a:rPr>
              <a:t> одна і </a:t>
            </a:r>
            <a:r>
              <a:rPr lang="ru-RU" dirty="0">
                <a:effectLst/>
              </a:rPr>
              <a:t>ніхто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звертає</a:t>
            </a:r>
            <a:r>
              <a:rPr lang="ru-RU" dirty="0">
                <a:effectLst/>
              </a:rPr>
              <a:t> на тебе </a:t>
            </a:r>
            <a:r>
              <a:rPr lang="ru-RU" dirty="0">
                <a:effectLst/>
              </a:rPr>
              <a:t>увагу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чесно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працюєш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розумієш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ті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чесно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зароблені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гроші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прожити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всі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платять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цьому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викладачеві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ще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ніхто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отримав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залік</a:t>
            </a:r>
            <a:r>
              <a:rPr lang="ru-RU" dirty="0">
                <a:effectLst/>
              </a:rPr>
              <a:t> не заплативши. Не </a:t>
            </a:r>
            <a:r>
              <a:rPr lang="ru-RU" dirty="0">
                <a:effectLst/>
              </a:rPr>
              <a:t>довіряючи</a:t>
            </a:r>
            <a:r>
              <a:rPr lang="ru-RU" dirty="0">
                <a:effectLst/>
              </a:rPr>
              <a:t> Богу, ми </a:t>
            </a:r>
            <a:r>
              <a:rPr lang="ru-RU" dirty="0">
                <a:effectLst/>
              </a:rPr>
              <a:t>порушуємо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заповідь</a:t>
            </a:r>
            <a:r>
              <a:rPr lang="ru-RU" dirty="0">
                <a:effectLst/>
              </a:rPr>
              <a:t> і, як </a:t>
            </a:r>
            <a:r>
              <a:rPr lang="ru-RU" dirty="0">
                <a:effectLst/>
              </a:rPr>
              <a:t>наслідок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залишаємо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віру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Перша </a:t>
            </a:r>
            <a:r>
              <a:rPr lang="ru-RU" sz="6000" dirty="0" smtClean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050" dirty="0" smtClean="0">
                <a:effectLst/>
              </a:rPr>
              <a:t>Матвія</a:t>
            </a:r>
            <a:r>
              <a:rPr lang="ru-RU" sz="1050" dirty="0" smtClean="0">
                <a:effectLst/>
              </a:rPr>
              <a:t> </a:t>
            </a:r>
            <a:r>
              <a:rPr lang="ru-RU" sz="1050" dirty="0">
                <a:effectLst/>
              </a:rPr>
              <a:t>4:1-4</a:t>
            </a:r>
          </a:p>
          <a:p>
            <a:r>
              <a:rPr lang="ru-RU" sz="1050" dirty="0">
                <a:effectLst/>
              </a:rPr>
              <a:t>Це</a:t>
            </a:r>
            <a:r>
              <a:rPr lang="ru-RU" sz="1050" dirty="0">
                <a:effectLst/>
              </a:rPr>
              <a:t> цитата </a:t>
            </a:r>
            <a:r>
              <a:rPr lang="ru-RU" sz="1050" dirty="0">
                <a:effectLst/>
              </a:rPr>
              <a:t>зі</a:t>
            </a:r>
            <a:r>
              <a:rPr lang="ru-RU" sz="1050" dirty="0">
                <a:effectLst/>
              </a:rPr>
              <a:t> Старого </a:t>
            </a:r>
            <a:r>
              <a:rPr lang="ru-RU" sz="1050" dirty="0">
                <a:effectLst/>
              </a:rPr>
              <a:t>Заповіту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П'ятикнижжя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Повторення</a:t>
            </a:r>
            <a:r>
              <a:rPr lang="ru-RU" sz="1050" dirty="0">
                <a:effectLst/>
              </a:rPr>
              <a:t> Закону 8:3,11-14, 17-18 де </a:t>
            </a:r>
            <a:r>
              <a:rPr lang="ru-RU" sz="1050" dirty="0">
                <a:effectLst/>
              </a:rPr>
              <a:t>Мойсей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нагадував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що</a:t>
            </a:r>
            <a:r>
              <a:rPr lang="ru-RU" sz="1050" dirty="0">
                <a:effectLst/>
              </a:rPr>
              <a:t> Бог </a:t>
            </a:r>
            <a:r>
              <a:rPr lang="ru-RU" sz="1050" dirty="0">
                <a:effectLst/>
              </a:rPr>
              <a:t>посилав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хліб</a:t>
            </a:r>
            <a:r>
              <a:rPr lang="ru-RU" sz="1050" dirty="0">
                <a:effectLst/>
              </a:rPr>
              <a:t> на </a:t>
            </a:r>
            <a:r>
              <a:rPr lang="ru-RU" sz="1050" dirty="0">
                <a:effectLst/>
              </a:rPr>
              <a:t>кожен</a:t>
            </a:r>
            <a:r>
              <a:rPr lang="ru-RU" sz="1050" dirty="0">
                <a:effectLst/>
              </a:rPr>
              <a:t> день і </a:t>
            </a:r>
            <a:r>
              <a:rPr lang="ru-RU" sz="1050" dirty="0">
                <a:effectLst/>
              </a:rPr>
              <a:t>що</a:t>
            </a:r>
            <a:r>
              <a:rPr lang="ru-RU" sz="1050" dirty="0">
                <a:effectLst/>
              </a:rPr>
              <a:t> народ Божий, </a:t>
            </a:r>
            <a:r>
              <a:rPr lang="ru-RU" sz="1050" dirty="0">
                <a:effectLst/>
              </a:rPr>
              <a:t>увійшовши</a:t>
            </a:r>
            <a:r>
              <a:rPr lang="ru-RU" sz="1050" dirty="0">
                <a:effectLst/>
              </a:rPr>
              <a:t> в землю </a:t>
            </a:r>
            <a:r>
              <a:rPr lang="ru-RU" sz="1050" dirty="0" smtClean="0">
                <a:effectLst/>
              </a:rPr>
              <a:t>обіцяну</a:t>
            </a:r>
            <a:r>
              <a:rPr lang="ru-RU" sz="1050" dirty="0" smtClean="0">
                <a:effectLst/>
              </a:rPr>
              <a:t>, </a:t>
            </a:r>
            <a:r>
              <a:rPr lang="ru-RU" sz="1050" dirty="0">
                <a:effectLst/>
              </a:rPr>
              <a:t>не </a:t>
            </a:r>
            <a:r>
              <a:rPr lang="ru-RU" sz="1050" dirty="0">
                <a:effectLst/>
              </a:rPr>
              <a:t>покладався</a:t>
            </a:r>
            <a:r>
              <a:rPr lang="ru-RU" sz="1050" dirty="0">
                <a:effectLst/>
              </a:rPr>
              <a:t> на себе, але на Бога. Коли приходить </a:t>
            </a:r>
            <a:r>
              <a:rPr lang="ru-RU" sz="1050" dirty="0">
                <a:effectLst/>
              </a:rPr>
              <a:t>спокуса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потрібно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навчитися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зупинитися</a:t>
            </a:r>
            <a:r>
              <a:rPr lang="ru-RU" sz="1050" dirty="0">
                <a:effectLst/>
              </a:rPr>
              <a:t> і </a:t>
            </a:r>
            <a:r>
              <a:rPr lang="ru-RU" sz="1050" dirty="0">
                <a:effectLst/>
              </a:rPr>
              <a:t>просити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Божого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втручання</a:t>
            </a:r>
            <a:r>
              <a:rPr lang="ru-RU" sz="1050" dirty="0">
                <a:effectLst/>
              </a:rPr>
              <a:t>, а не самому </a:t>
            </a:r>
            <a:r>
              <a:rPr lang="ru-RU" sz="1050" dirty="0">
                <a:effectLst/>
              </a:rPr>
              <a:t>братися</a:t>
            </a:r>
            <a:r>
              <a:rPr lang="ru-RU" sz="1050" dirty="0">
                <a:effectLst/>
              </a:rPr>
              <a:t> за справу.</a:t>
            </a:r>
          </a:p>
          <a:p>
            <a:r>
              <a:rPr lang="ru-RU" sz="1050" dirty="0">
                <a:effectLst/>
              </a:rPr>
              <a:t>Якщо</a:t>
            </a:r>
            <a:r>
              <a:rPr lang="ru-RU" sz="1050" dirty="0">
                <a:effectLst/>
              </a:rPr>
              <a:t> Ви перестанете </a:t>
            </a:r>
            <a:r>
              <a:rPr lang="ru-RU" sz="1050" dirty="0">
                <a:effectLst/>
              </a:rPr>
              <a:t>довіряти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Богові</a:t>
            </a:r>
            <a:r>
              <a:rPr lang="ru-RU" sz="1050" dirty="0">
                <a:effectLst/>
              </a:rPr>
              <a:t>, то не будете </a:t>
            </a:r>
            <a:r>
              <a:rPr lang="ru-RU" sz="1050" dirty="0">
                <a:effectLst/>
              </a:rPr>
              <a:t>більше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підкорятися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Його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заповідям</a:t>
            </a:r>
            <a:r>
              <a:rPr lang="ru-RU" sz="1050" dirty="0">
                <a:effectLst/>
              </a:rPr>
              <a:t>, а </a:t>
            </a:r>
            <a:r>
              <a:rPr lang="ru-RU" sz="1050" dirty="0">
                <a:effectLst/>
              </a:rPr>
              <a:t>порушуючи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Його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заповіді</a:t>
            </a:r>
            <a:r>
              <a:rPr lang="ru-RU" sz="1050" dirty="0">
                <a:effectLst/>
              </a:rPr>
              <a:t>, Ви </a:t>
            </a:r>
            <a:r>
              <a:rPr lang="ru-RU" sz="1050" dirty="0">
                <a:effectLst/>
              </a:rPr>
              <a:t>руйнуєте</a:t>
            </a:r>
            <a:r>
              <a:rPr lang="ru-RU" sz="1050" dirty="0">
                <a:effectLst/>
              </a:rPr>
              <a:t> свою </a:t>
            </a:r>
            <a:r>
              <a:rPr lang="ru-RU" sz="1050" dirty="0">
                <a:effectLst/>
              </a:rPr>
              <a:t>віру</a:t>
            </a:r>
            <a:r>
              <a:rPr lang="ru-RU" sz="1050" dirty="0">
                <a:effectLst/>
              </a:rPr>
              <a:t>. Але коли Ви </a:t>
            </a:r>
            <a:r>
              <a:rPr lang="ru-RU" sz="1050" dirty="0">
                <a:effectLst/>
              </a:rPr>
              <a:t>чекаєте</a:t>
            </a:r>
            <a:r>
              <a:rPr lang="ru-RU" sz="1050" dirty="0">
                <a:effectLst/>
              </a:rPr>
              <a:t> на Боже </a:t>
            </a:r>
            <a:r>
              <a:rPr lang="ru-RU" sz="1050" dirty="0">
                <a:effectLst/>
              </a:rPr>
              <a:t>втручання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зростає</a:t>
            </a:r>
            <a:r>
              <a:rPr lang="ru-RU" sz="1050" dirty="0">
                <a:effectLst/>
              </a:rPr>
              <a:t> Ваша </a:t>
            </a:r>
            <a:r>
              <a:rPr lang="ru-RU" sz="1050" dirty="0">
                <a:effectLst/>
              </a:rPr>
              <a:t>віра</a:t>
            </a:r>
            <a:r>
              <a:rPr lang="ru-RU" sz="1050" dirty="0">
                <a:effectLst/>
              </a:rPr>
              <a:t> і </a:t>
            </a:r>
            <a:r>
              <a:rPr lang="ru-RU" sz="1050" dirty="0">
                <a:effectLst/>
              </a:rPr>
              <a:t>зміцнюються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Ваші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стосунки</a:t>
            </a:r>
            <a:r>
              <a:rPr lang="ru-RU" sz="1050" dirty="0">
                <a:effectLst/>
              </a:rPr>
              <a:t> з Богом.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Друга 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150" dirty="0" smtClean="0">
                <a:effectLst/>
              </a:rPr>
              <a:t>Матвія</a:t>
            </a:r>
            <a:r>
              <a:rPr lang="ru-RU" sz="1150" dirty="0" smtClean="0">
                <a:effectLst/>
              </a:rPr>
              <a:t> </a:t>
            </a:r>
            <a:r>
              <a:rPr lang="ru-RU" sz="1150" dirty="0">
                <a:effectLst/>
              </a:rPr>
              <a:t>4:5-7</a:t>
            </a:r>
          </a:p>
          <a:p>
            <a:r>
              <a:rPr lang="ru-RU" sz="1150" dirty="0">
                <a:effectLst/>
              </a:rPr>
              <a:t>Чому</a:t>
            </a:r>
            <a:r>
              <a:rPr lang="ru-RU" sz="1150" dirty="0">
                <a:effectLst/>
              </a:rPr>
              <a:t> сатана </a:t>
            </a:r>
            <a:r>
              <a:rPr lang="ru-RU" sz="1150" dirty="0">
                <a:effectLst/>
              </a:rPr>
              <a:t>пропонував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Ісусу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кинутись</a:t>
            </a:r>
            <a:r>
              <a:rPr lang="ru-RU" sz="1150" dirty="0">
                <a:effectLst/>
              </a:rPr>
              <a:t> у низ? </a:t>
            </a:r>
            <a:r>
              <a:rPr lang="ru-RU" sz="1150" dirty="0">
                <a:effectLst/>
              </a:rPr>
              <a:t>Це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було</a:t>
            </a:r>
            <a:r>
              <a:rPr lang="ru-RU" sz="1150" dirty="0">
                <a:effectLst/>
              </a:rPr>
              <a:t> б </a:t>
            </a:r>
            <a:r>
              <a:rPr lang="ru-RU" sz="1150" dirty="0">
                <a:effectLst/>
              </a:rPr>
              <a:t>доказом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Його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божественності</a:t>
            </a:r>
            <a:r>
              <a:rPr lang="ru-RU" sz="1150" dirty="0">
                <a:effectLst/>
              </a:rPr>
              <a:t> для </a:t>
            </a:r>
            <a:r>
              <a:rPr lang="ru-RU" sz="1150" dirty="0">
                <a:effectLst/>
              </a:rPr>
              <a:t>юдейських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лідерів</a:t>
            </a:r>
            <a:r>
              <a:rPr lang="ru-RU" sz="1150" dirty="0">
                <a:effectLst/>
              </a:rPr>
              <a:t> і </a:t>
            </a:r>
            <a:r>
              <a:rPr lang="ru-RU" sz="1150" dirty="0">
                <a:effectLst/>
              </a:rPr>
              <a:t>гарантувало</a:t>
            </a:r>
            <a:r>
              <a:rPr lang="ru-RU" sz="1150" dirty="0">
                <a:effectLst/>
              </a:rPr>
              <a:t> б </a:t>
            </a:r>
            <a:r>
              <a:rPr lang="ru-RU" sz="1150" dirty="0">
                <a:effectLst/>
              </a:rPr>
              <a:t>Йому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прийняття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ізраїльським</a:t>
            </a:r>
            <a:r>
              <a:rPr lang="ru-RU" sz="1150" dirty="0">
                <a:effectLst/>
              </a:rPr>
              <a:t> народом. Вони </a:t>
            </a:r>
            <a:r>
              <a:rPr lang="ru-RU" sz="1150" dirty="0">
                <a:effectLst/>
              </a:rPr>
              <a:t>навіть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мали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вірування</a:t>
            </a:r>
            <a:r>
              <a:rPr lang="ru-RU" sz="1150" dirty="0">
                <a:effectLst/>
              </a:rPr>
              <a:t>, </a:t>
            </a:r>
            <a:r>
              <a:rPr lang="ru-RU" sz="1150" dirty="0">
                <a:effectLst/>
              </a:rPr>
              <a:t>що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Месія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несподівано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з'явиться</a:t>
            </a:r>
            <a:r>
              <a:rPr lang="ru-RU" sz="1150" dirty="0">
                <a:effectLst/>
              </a:rPr>
              <a:t> в </a:t>
            </a:r>
            <a:r>
              <a:rPr lang="ru-RU" sz="1150" dirty="0">
                <a:effectLst/>
              </a:rPr>
              <a:t>Храмі</a:t>
            </a:r>
            <a:r>
              <a:rPr lang="ru-RU" sz="1150" dirty="0">
                <a:effectLst/>
              </a:rPr>
              <a:t>. Те, </a:t>
            </a:r>
            <a:r>
              <a:rPr lang="ru-RU" sz="1150" dirty="0">
                <a:effectLst/>
              </a:rPr>
              <a:t>що</a:t>
            </a:r>
            <a:r>
              <a:rPr lang="ru-RU" sz="1150" dirty="0">
                <a:effectLst/>
              </a:rPr>
              <a:t> Сатана </a:t>
            </a:r>
            <a:r>
              <a:rPr lang="ru-RU" sz="1150" dirty="0">
                <a:effectLst/>
              </a:rPr>
              <a:t>пропонував</a:t>
            </a:r>
            <a:r>
              <a:rPr lang="ru-RU" sz="1150" dirty="0">
                <a:effectLst/>
              </a:rPr>
              <a:t>, </a:t>
            </a:r>
            <a:r>
              <a:rPr lang="ru-RU" sz="1150" dirty="0">
                <a:effectLst/>
              </a:rPr>
              <a:t>змусити</a:t>
            </a:r>
            <a:r>
              <a:rPr lang="ru-RU" sz="1150" dirty="0">
                <a:effectLst/>
              </a:rPr>
              <a:t> Бога </a:t>
            </a:r>
            <a:r>
              <a:rPr lang="ru-RU" sz="1150" dirty="0">
                <a:effectLst/>
              </a:rPr>
              <a:t>Отця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підкоритися</a:t>
            </a:r>
            <a:r>
              <a:rPr lang="ru-RU" sz="1150" dirty="0">
                <a:effectLst/>
              </a:rPr>
              <a:t> плану Сина. </a:t>
            </a:r>
            <a:r>
              <a:rPr lang="ru-RU" sz="1150" dirty="0">
                <a:effectLst/>
              </a:rPr>
              <a:t>Це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найпоширеніша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спокуса</a:t>
            </a:r>
            <a:r>
              <a:rPr lang="ru-RU" sz="1150" dirty="0">
                <a:effectLst/>
              </a:rPr>
              <a:t> для тих, </a:t>
            </a:r>
            <a:r>
              <a:rPr lang="ru-RU" sz="1150" dirty="0">
                <a:effectLst/>
              </a:rPr>
              <a:t>хто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щиро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вірить</a:t>
            </a:r>
            <a:r>
              <a:rPr lang="ru-RU" sz="1150" dirty="0">
                <a:effectLst/>
              </a:rPr>
              <a:t>, тих, </a:t>
            </a:r>
            <a:r>
              <a:rPr lang="ru-RU" sz="1150" dirty="0">
                <a:effectLst/>
              </a:rPr>
              <a:t>хто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серйозно</a:t>
            </a:r>
            <a:r>
              <a:rPr lang="ru-RU" sz="1150" dirty="0">
                <a:effectLst/>
              </a:rPr>
              <a:t> ставиться до </a:t>
            </a:r>
            <a:r>
              <a:rPr lang="ru-RU" sz="1150" dirty="0">
                <a:effectLst/>
              </a:rPr>
              <a:t>Біблії</a:t>
            </a:r>
            <a:r>
              <a:rPr lang="ru-RU" sz="1150" dirty="0">
                <a:effectLst/>
              </a:rPr>
              <a:t>. </a:t>
            </a:r>
            <a:r>
              <a:rPr lang="ru-RU" sz="1150" dirty="0">
                <a:effectLst/>
              </a:rPr>
              <a:t>Розробити</a:t>
            </a:r>
            <a:r>
              <a:rPr lang="ru-RU" sz="1150" dirty="0">
                <a:effectLst/>
              </a:rPr>
              <a:t> </a:t>
            </a:r>
            <a:r>
              <a:rPr lang="ru-RU" sz="1150" dirty="0">
                <a:effectLst/>
              </a:rPr>
              <a:t>свій</a:t>
            </a:r>
            <a:r>
              <a:rPr lang="ru-RU" sz="1150" dirty="0">
                <a:effectLst/>
              </a:rPr>
              <a:t> план і </a:t>
            </a:r>
            <a:r>
              <a:rPr lang="ru-RU" sz="1150" dirty="0">
                <a:effectLst/>
              </a:rPr>
              <a:t>залучити</a:t>
            </a:r>
            <a:r>
              <a:rPr lang="ru-RU" sz="1150" dirty="0">
                <a:effectLst/>
              </a:rPr>
              <a:t> Бога до </a:t>
            </a:r>
            <a:r>
              <a:rPr lang="ru-RU" sz="1150" dirty="0">
                <a:effectLst/>
              </a:rPr>
              <a:t>виконання</a:t>
            </a:r>
            <a:r>
              <a:rPr lang="ru-RU" sz="1150" dirty="0">
                <a:effectLst/>
              </a:rPr>
              <a:t>.</a:t>
            </a:r>
          </a:p>
          <a:p>
            <a:endParaRPr lang="en-US" sz="115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Вони не в змозі відмовитися від своєї згубної пристрасті й тримаються за неї навіть тоді, коли вона завдає їм болю. Вони почувають себе рабами – некерованими, закабаленими, заплутавшись в сітках, без надії на </a:t>
            </a:r>
            <a:r>
              <a:rPr lang="ru-RU" dirty="0" smtClean="0">
                <a:effectLst/>
              </a:rPr>
              <a:t>звільнення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Е</a:t>
            </a:r>
            <a:r>
              <a:rPr lang="ru-RU" dirty="0" smtClean="0"/>
              <a:t>двард т. уЕлч</a:t>
            </a:r>
            <a:r>
              <a:rPr lang="ru-RU" dirty="0"/>
              <a:t>, </a:t>
            </a:r>
            <a:r>
              <a:rPr lang="ru-RU" i="1" dirty="0" smtClean="0"/>
              <a:t>залежності</a:t>
            </a:r>
            <a:endParaRPr lang="en-US" i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Друга 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вивчив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іспит</a:t>
            </a:r>
            <a:r>
              <a:rPr lang="ru-RU" dirty="0">
                <a:effectLst/>
              </a:rPr>
              <a:t>, але </a:t>
            </a:r>
            <a:r>
              <a:rPr lang="ru-RU" dirty="0">
                <a:effectLst/>
              </a:rPr>
              <a:t>молишся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читаєш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Біблію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відвідуєш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групу</a:t>
            </a:r>
            <a:r>
              <a:rPr lang="ru-RU" dirty="0">
                <a:effectLst/>
              </a:rPr>
              <a:t> і зараз </a:t>
            </a:r>
            <a:r>
              <a:rPr lang="ru-RU" dirty="0">
                <a:effectLst/>
              </a:rPr>
              <a:t>очікуєш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Бог </a:t>
            </a:r>
            <a:r>
              <a:rPr lang="ru-RU" dirty="0">
                <a:effectLst/>
              </a:rPr>
              <a:t>втрутиться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просиш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друзів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молитися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сподіваєшся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хорошу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оцінку</a:t>
            </a:r>
            <a:r>
              <a:rPr lang="ru-RU" dirty="0">
                <a:effectLst/>
              </a:rPr>
              <a:t>. </a:t>
            </a:r>
          </a:p>
          <a:p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вірно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розпоряджаєшся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грошима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кілька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екстравагантних</a:t>
            </a:r>
            <a:r>
              <a:rPr lang="ru-RU" dirty="0">
                <a:effectLst/>
              </a:rPr>
              <a:t> покупок, не </a:t>
            </a:r>
            <a:r>
              <a:rPr lang="ru-RU" dirty="0">
                <a:effectLst/>
              </a:rPr>
              <a:t>заплановані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витрати</a:t>
            </a:r>
            <a:r>
              <a:rPr lang="ru-RU" dirty="0">
                <a:effectLst/>
              </a:rPr>
              <a:t> та коли </a:t>
            </a:r>
            <a:r>
              <a:rPr lang="ru-RU" dirty="0">
                <a:effectLst/>
              </a:rPr>
              <a:t>нічого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їсти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молишся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постишся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згадуєш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уривки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Бог повинен </a:t>
            </a:r>
            <a:r>
              <a:rPr lang="ru-RU" dirty="0">
                <a:effectLst/>
              </a:rPr>
              <a:t>подбати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інакше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буде </a:t>
            </a:r>
            <a:r>
              <a:rPr lang="ru-RU" dirty="0">
                <a:effectLst/>
              </a:rPr>
              <a:t>погане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свідчення</a:t>
            </a:r>
            <a:r>
              <a:rPr lang="ru-RU" dirty="0">
                <a:effectLst/>
              </a:rPr>
              <a:t> для </a:t>
            </a:r>
            <a:r>
              <a:rPr lang="ru-RU" dirty="0">
                <a:effectLst/>
              </a:rPr>
              <a:t>навколишніх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Друга 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Навіть</a:t>
            </a:r>
            <a:r>
              <a:rPr lang="ru-RU" dirty="0">
                <a:effectLst/>
              </a:rPr>
              <a:t> є </a:t>
            </a:r>
            <a:r>
              <a:rPr lang="ru-RU" dirty="0">
                <a:effectLst/>
              </a:rPr>
              <a:t>такий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термін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описує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нерозсудливість</a:t>
            </a:r>
            <a:r>
              <a:rPr lang="ru-RU" dirty="0">
                <a:effectLst/>
              </a:rPr>
              <a:t>: “ми </a:t>
            </a:r>
            <a:r>
              <a:rPr lang="ru-RU" dirty="0">
                <a:effectLst/>
              </a:rPr>
              <a:t>зробимо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крок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віри</a:t>
            </a:r>
            <a:r>
              <a:rPr lang="ru-RU" dirty="0">
                <a:effectLst/>
              </a:rPr>
              <a:t>”.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означає</a:t>
            </a:r>
            <a:r>
              <a:rPr lang="ru-RU" dirty="0">
                <a:effectLst/>
              </a:rPr>
              <a:t>: у нас є </a:t>
            </a:r>
            <a:r>
              <a:rPr lang="ru-RU" dirty="0">
                <a:effectLst/>
              </a:rPr>
              <a:t>ідея</a:t>
            </a:r>
            <a:r>
              <a:rPr lang="ru-RU" dirty="0">
                <a:effectLst/>
              </a:rPr>
              <a:t>, ми не провели </a:t>
            </a:r>
            <a:r>
              <a:rPr lang="ru-RU" dirty="0">
                <a:effectLst/>
              </a:rPr>
              <a:t>достатньо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дослідження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ідея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суперечить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здоровій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логіці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мудрості</a:t>
            </a:r>
            <a:r>
              <a:rPr lang="ru-RU" dirty="0">
                <a:effectLst/>
              </a:rPr>
              <a:t>, ми </a:t>
            </a:r>
            <a:r>
              <a:rPr lang="ru-RU" dirty="0">
                <a:effectLst/>
              </a:rPr>
              <a:t>ні</a:t>
            </a:r>
            <a:r>
              <a:rPr lang="ru-RU" dirty="0">
                <a:effectLst/>
              </a:rPr>
              <a:t> з ким не </a:t>
            </a:r>
            <a:r>
              <a:rPr lang="ru-RU" dirty="0">
                <a:effectLst/>
              </a:rPr>
              <a:t>радилися</a:t>
            </a:r>
            <a:r>
              <a:rPr lang="ru-RU" dirty="0">
                <a:effectLst/>
              </a:rPr>
              <a:t>, і, </a:t>
            </a:r>
            <a:r>
              <a:rPr lang="ru-RU" dirty="0">
                <a:effectLst/>
              </a:rPr>
              <a:t>швидше</a:t>
            </a:r>
            <a:r>
              <a:rPr lang="ru-RU" dirty="0">
                <a:effectLst/>
              </a:rPr>
              <a:t> за все,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не буде </a:t>
            </a:r>
            <a:r>
              <a:rPr lang="ru-RU" dirty="0">
                <a:effectLst/>
              </a:rPr>
              <a:t>працювати</a:t>
            </a:r>
            <a:r>
              <a:rPr lang="ru-RU" dirty="0">
                <a:effectLst/>
              </a:rPr>
              <a:t>. А </a:t>
            </a:r>
            <a:r>
              <a:rPr lang="ru-RU" dirty="0">
                <a:effectLst/>
              </a:rPr>
              <a:t>потім</a:t>
            </a:r>
            <a:r>
              <a:rPr lang="ru-RU" dirty="0">
                <a:effectLst/>
              </a:rPr>
              <a:t> ми </a:t>
            </a:r>
            <a:r>
              <a:rPr lang="ru-RU" dirty="0">
                <a:effectLst/>
              </a:rPr>
              <a:t>волаємо</a:t>
            </a:r>
            <a:r>
              <a:rPr lang="ru-RU" dirty="0">
                <a:effectLst/>
              </a:rPr>
              <a:t>: “Господи! </a:t>
            </a:r>
            <a:r>
              <a:rPr lang="ru-RU" dirty="0">
                <a:effectLst/>
              </a:rPr>
              <a:t>чому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відповів</a:t>
            </a:r>
            <a:r>
              <a:rPr lang="ru-RU" dirty="0">
                <a:effectLst/>
              </a:rPr>
              <a:t> на мою молитву? Але Бог – Владика, а не джин у </a:t>
            </a:r>
            <a:r>
              <a:rPr lang="ru-RU" dirty="0">
                <a:effectLst/>
              </a:rPr>
              <a:t>лампі</a:t>
            </a:r>
            <a:r>
              <a:rPr lang="ru-RU" dirty="0">
                <a:effectLst/>
              </a:rPr>
              <a:t>. Не </a:t>
            </a:r>
            <a:r>
              <a:rPr lang="ru-RU" dirty="0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маніпулювати</a:t>
            </a:r>
            <a:r>
              <a:rPr lang="ru-RU" dirty="0">
                <a:effectLst/>
              </a:rPr>
              <a:t> Богом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змусити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робити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щось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нашого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імені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/>
              <a:t>Друга 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Вихід</a:t>
            </a:r>
            <a:r>
              <a:rPr lang="ru-RU" sz="1200" dirty="0">
                <a:effectLst/>
              </a:rPr>
              <a:t> 17:1-11 та </a:t>
            </a:r>
            <a:r>
              <a:rPr lang="ru-RU" sz="1200" dirty="0">
                <a:effectLst/>
              </a:rPr>
              <a:t>Повторення</a:t>
            </a:r>
            <a:r>
              <a:rPr lang="ru-RU" sz="1200" dirty="0">
                <a:effectLst/>
              </a:rPr>
              <a:t> закону 6:16 Не будете </a:t>
            </a:r>
            <a:r>
              <a:rPr lang="ru-RU" sz="1200" dirty="0">
                <a:effectLst/>
              </a:rPr>
              <a:t>спокушати</a:t>
            </a:r>
            <a:r>
              <a:rPr lang="ru-RU" sz="1200" dirty="0">
                <a:effectLst/>
              </a:rPr>
              <a:t> Господа, Бога </a:t>
            </a:r>
            <a:r>
              <a:rPr lang="ru-RU" sz="1200" dirty="0">
                <a:effectLst/>
              </a:rPr>
              <a:t>вашого</a:t>
            </a:r>
            <a:r>
              <a:rPr lang="ru-RU" sz="1200" dirty="0">
                <a:effectLst/>
              </a:rPr>
              <a:t>, як </a:t>
            </a:r>
            <a:r>
              <a:rPr lang="ru-RU" sz="1200" dirty="0">
                <a:effectLst/>
              </a:rPr>
              <a:t>спокушали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ви</a:t>
            </a:r>
            <a:r>
              <a:rPr lang="ru-RU" sz="1200" dirty="0">
                <a:effectLst/>
              </a:rPr>
              <a:t> в </a:t>
            </a:r>
            <a:r>
              <a:rPr lang="ru-RU" sz="1200" dirty="0" smtClean="0">
                <a:effectLst/>
              </a:rPr>
              <a:t>Массі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>
                <a:effectLst/>
              </a:rPr>
              <a:t>Відповідаючи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сатані</a:t>
            </a:r>
            <a:r>
              <a:rPr lang="ru-RU" sz="1200" dirty="0">
                <a:effectLst/>
              </a:rPr>
              <a:t> Христос </a:t>
            </a:r>
            <a:r>
              <a:rPr lang="ru-RU" sz="1200" dirty="0">
                <a:effectLst/>
              </a:rPr>
              <a:t>звертався</a:t>
            </a:r>
            <a:r>
              <a:rPr lang="ru-RU" sz="1200" dirty="0">
                <a:effectLst/>
              </a:rPr>
              <a:t> до </a:t>
            </a:r>
            <a:r>
              <a:rPr lang="ru-RU" sz="1200" dirty="0">
                <a:effectLst/>
              </a:rPr>
              <a:t>тієї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історії</a:t>
            </a:r>
            <a:r>
              <a:rPr lang="ru-RU" sz="1200" dirty="0">
                <a:effectLst/>
              </a:rPr>
              <a:t> </a:t>
            </a:r>
            <a:r>
              <a:rPr lang="ru-RU" sz="1200" dirty="0" smtClean="0">
                <a:effectLst/>
              </a:rPr>
              <a:t>Старого </a:t>
            </a:r>
            <a:r>
              <a:rPr lang="ru-RU" sz="1200" dirty="0" smtClean="0">
                <a:effectLst/>
              </a:rPr>
              <a:t>заповіту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>
                <a:effectLst/>
              </a:rPr>
              <a:t>цитуючи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Повторення</a:t>
            </a:r>
            <a:r>
              <a:rPr lang="ru-RU" sz="1200" dirty="0">
                <a:effectLst/>
              </a:rPr>
              <a:t> закону. Ми </a:t>
            </a:r>
            <a:r>
              <a:rPr lang="ru-RU" sz="1200" dirty="0">
                <a:effectLst/>
              </a:rPr>
              <a:t>маємо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співпрацювати</a:t>
            </a:r>
            <a:r>
              <a:rPr lang="ru-RU" sz="1200" dirty="0">
                <a:effectLst/>
              </a:rPr>
              <a:t> з Богом, а не </a:t>
            </a:r>
            <a:r>
              <a:rPr lang="ru-RU" sz="1200" dirty="0">
                <a:effectLst/>
              </a:rPr>
              <a:t>маніпулювати</a:t>
            </a:r>
            <a:r>
              <a:rPr lang="ru-RU" sz="1200" dirty="0">
                <a:effectLst/>
              </a:rPr>
              <a:t> Ним. </a:t>
            </a:r>
            <a:r>
              <a:rPr lang="ru-RU" sz="1200" dirty="0">
                <a:effectLst/>
              </a:rPr>
              <a:t>Спостереження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Анді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Стенлі</a:t>
            </a:r>
            <a:r>
              <a:rPr lang="ru-RU" sz="1200" dirty="0">
                <a:effectLst/>
              </a:rPr>
              <a:t>: “Люди, </a:t>
            </a:r>
            <a:r>
              <a:rPr lang="ru-RU" sz="1200" dirty="0">
                <a:effectLst/>
              </a:rPr>
              <a:t>які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найбільше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розчаровані</a:t>
            </a:r>
            <a:r>
              <a:rPr lang="ru-RU" sz="1200" dirty="0">
                <a:effectLst/>
              </a:rPr>
              <a:t> у </a:t>
            </a:r>
            <a:r>
              <a:rPr lang="ru-RU" sz="1200" dirty="0">
                <a:effectLst/>
              </a:rPr>
              <a:t>Богові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ніколи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Йому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повністю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по-справжньому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довіряли</a:t>
            </a:r>
            <a:r>
              <a:rPr lang="ru-RU" sz="1200" dirty="0">
                <a:effectLst/>
              </a:rPr>
              <a:t>”. </a:t>
            </a:r>
            <a:r>
              <a:rPr lang="ru-RU" sz="1200" dirty="0">
                <a:effectLst/>
              </a:rPr>
              <a:t>Такі</a:t>
            </a:r>
            <a:r>
              <a:rPr lang="ru-RU" sz="1200" dirty="0">
                <a:effectLst/>
              </a:rPr>
              <a:t> люди не </a:t>
            </a:r>
            <a:r>
              <a:rPr lang="ru-RU" sz="1200" dirty="0">
                <a:effectLst/>
              </a:rPr>
              <a:t>підкоряли</a:t>
            </a:r>
            <a:r>
              <a:rPr lang="ru-RU" sz="1200" dirty="0">
                <a:effectLst/>
              </a:rPr>
              <a:t> свою волю Богу, а </a:t>
            </a:r>
            <a:r>
              <a:rPr lang="ru-RU" sz="1200" dirty="0">
                <a:effectLst/>
              </a:rPr>
              <a:t>намагалися</a:t>
            </a:r>
            <a:r>
              <a:rPr lang="ru-RU" sz="1200" dirty="0">
                <a:effectLst/>
              </a:rPr>
              <a:t> ним </a:t>
            </a:r>
            <a:r>
              <a:rPr lang="ru-RU" sz="1200" dirty="0">
                <a:effectLst/>
              </a:rPr>
              <a:t>маніпулювати</a:t>
            </a:r>
            <a:r>
              <a:rPr lang="ru-RU" sz="1200" dirty="0">
                <a:effectLst/>
              </a:rPr>
              <a:t>. </a:t>
            </a:r>
            <a:r>
              <a:rPr lang="ru-RU" sz="1200" dirty="0">
                <a:effectLst/>
              </a:rPr>
              <a:t>Такі</a:t>
            </a:r>
            <a:r>
              <a:rPr lang="ru-RU" sz="1200" dirty="0">
                <a:effectLst/>
              </a:rPr>
              <a:t> люди не </a:t>
            </a:r>
            <a:r>
              <a:rPr lang="ru-RU" sz="1200" dirty="0">
                <a:effectLst/>
              </a:rPr>
              <a:t>чують</a:t>
            </a:r>
            <a:r>
              <a:rPr lang="ru-RU" sz="1200" dirty="0">
                <a:effectLst/>
              </a:rPr>
              <a:t> Бога і не </a:t>
            </a:r>
            <a:r>
              <a:rPr lang="ru-RU" sz="1200" dirty="0">
                <a:effectLst/>
              </a:rPr>
              <a:t>бажають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Його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чути</a:t>
            </a:r>
            <a:r>
              <a:rPr lang="ru-RU" sz="1200" dirty="0">
                <a:effectLst/>
              </a:rPr>
              <a:t>. Вони </a:t>
            </a:r>
            <a:r>
              <a:rPr lang="ru-RU" sz="1200" dirty="0">
                <a:effectLst/>
              </a:rPr>
              <a:t>думають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чують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Його</a:t>
            </a:r>
            <a:r>
              <a:rPr lang="ru-RU" sz="1200" dirty="0">
                <a:effectLst/>
              </a:rPr>
              <a:t>, коли все </a:t>
            </a:r>
            <a:r>
              <a:rPr lang="ru-RU" sz="1200" dirty="0">
                <a:effectLst/>
              </a:rPr>
              <a:t>складається</a:t>
            </a:r>
            <a:r>
              <a:rPr lang="ru-RU" sz="1200" dirty="0">
                <a:effectLst/>
              </a:rPr>
              <a:t> добре і </a:t>
            </a:r>
            <a:r>
              <a:rPr lang="ru-RU" sz="1200" dirty="0">
                <a:effectLst/>
              </a:rPr>
              <a:t>здивовані</a:t>
            </a:r>
            <a:r>
              <a:rPr lang="ru-RU" sz="1200" dirty="0">
                <a:effectLst/>
              </a:rPr>
              <a:t>, коли </a:t>
            </a:r>
            <a:r>
              <a:rPr lang="ru-RU" sz="1200" dirty="0">
                <a:effectLst/>
              </a:rPr>
              <a:t>життя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йде</a:t>
            </a:r>
            <a:r>
              <a:rPr lang="ru-RU" sz="1200" dirty="0">
                <a:effectLst/>
              </a:rPr>
              <a:t> за </a:t>
            </a:r>
            <a:r>
              <a:rPr lang="ru-RU" sz="1200" dirty="0">
                <a:effectLst/>
              </a:rPr>
              <a:t>їхнім</a:t>
            </a:r>
            <a:r>
              <a:rPr lang="ru-RU" sz="1200" dirty="0">
                <a:effectLst/>
              </a:rPr>
              <a:t> планом.</a:t>
            </a:r>
            <a:endParaRPr lang="ru-RU" sz="12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/>
              <a:t>Друга 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Щоранку</a:t>
            </a:r>
            <a:r>
              <a:rPr lang="ru-RU" sz="1200" dirty="0">
                <a:effectLst/>
              </a:rPr>
              <a:t> починайте молитвою: “Хай буде воля Твоя”. І </a:t>
            </a:r>
            <a:r>
              <a:rPr lang="ru-RU" sz="1200" dirty="0">
                <a:effectLst/>
              </a:rPr>
              <a:t>якщо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обставини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складаються</a:t>
            </a:r>
            <a:r>
              <a:rPr lang="ru-RU" sz="1200" dirty="0">
                <a:effectLst/>
              </a:rPr>
              <a:t> не так, як </a:t>
            </a:r>
            <a:r>
              <a:rPr lang="ru-RU" sz="1200" dirty="0">
                <a:effectLst/>
              </a:rPr>
              <a:t>мені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хочеться</a:t>
            </a:r>
            <a:r>
              <a:rPr lang="ru-RU" sz="1200" dirty="0">
                <a:effectLst/>
              </a:rPr>
              <a:t>, я все одно </a:t>
            </a:r>
            <a:r>
              <a:rPr lang="ru-RU" sz="1200" dirty="0">
                <a:effectLst/>
              </a:rPr>
              <a:t>довіряю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Богові</a:t>
            </a:r>
            <a:r>
              <a:rPr lang="ru-RU" sz="1200" dirty="0">
                <a:effectLst/>
              </a:rPr>
              <a:t>. Я живу не для себе, а для </a:t>
            </a:r>
            <a:r>
              <a:rPr lang="ru-RU" sz="1200" dirty="0">
                <a:effectLst/>
              </a:rPr>
              <a:t>Твоєї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слави</a:t>
            </a:r>
            <a:r>
              <a:rPr lang="ru-RU" sz="1200" dirty="0">
                <a:effectLst/>
              </a:rPr>
              <a:t>. Приклад з </a:t>
            </a:r>
            <a:r>
              <a:rPr lang="ru-RU" sz="1200" dirty="0">
                <a:effectLst/>
              </a:rPr>
              <a:t>вітром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який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ти</a:t>
            </a:r>
            <a:r>
              <a:rPr lang="ru-RU" sz="1200" dirty="0">
                <a:effectLst/>
              </a:rPr>
              <a:t> не </a:t>
            </a:r>
            <a:r>
              <a:rPr lang="ru-RU" sz="1200" dirty="0">
                <a:effectLst/>
              </a:rPr>
              <a:t>відчуваєш</a:t>
            </a:r>
            <a:r>
              <a:rPr lang="ru-RU" sz="1200" dirty="0">
                <a:effectLst/>
              </a:rPr>
              <a:t>, коли </a:t>
            </a:r>
            <a:r>
              <a:rPr lang="ru-RU" sz="1200" dirty="0">
                <a:effectLst/>
              </a:rPr>
              <a:t>біжиш</a:t>
            </a:r>
            <a:r>
              <a:rPr lang="ru-RU" sz="1200" dirty="0">
                <a:effectLst/>
              </a:rPr>
              <a:t>, але </a:t>
            </a:r>
            <a:r>
              <a:rPr lang="ru-RU" sz="1200" dirty="0">
                <a:effectLst/>
              </a:rPr>
              <a:t>варто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тільки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повернутися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відразу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відчуваєш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вітер</a:t>
            </a:r>
            <a:r>
              <a:rPr lang="ru-RU" sz="1200" dirty="0">
                <a:effectLst/>
              </a:rPr>
              <a:t>. Так і люди, </a:t>
            </a:r>
            <a:r>
              <a:rPr lang="ru-RU" sz="1200" dirty="0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біжать</a:t>
            </a:r>
            <a:r>
              <a:rPr lang="ru-RU" sz="1200" dirty="0">
                <a:effectLst/>
              </a:rPr>
              <a:t> у </a:t>
            </a:r>
            <a:r>
              <a:rPr lang="ru-RU" sz="1200" dirty="0">
                <a:effectLst/>
              </a:rPr>
              <a:t>своєму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напрямку</a:t>
            </a:r>
            <a:r>
              <a:rPr lang="ru-RU" sz="1200" dirty="0">
                <a:effectLst/>
              </a:rPr>
              <a:t>, не </a:t>
            </a:r>
            <a:r>
              <a:rPr lang="ru-RU" sz="1200" dirty="0">
                <a:effectLst/>
              </a:rPr>
              <a:t>бачать</a:t>
            </a:r>
            <a:r>
              <a:rPr lang="ru-RU" sz="1200" dirty="0">
                <a:effectLst/>
              </a:rPr>
              <a:t> і не </a:t>
            </a:r>
            <a:r>
              <a:rPr lang="ru-RU" sz="1200" dirty="0">
                <a:effectLst/>
              </a:rPr>
              <a:t>чують</a:t>
            </a:r>
            <a:r>
              <a:rPr lang="ru-RU" sz="1200" dirty="0">
                <a:effectLst/>
              </a:rPr>
              <a:t> Бога. </a:t>
            </a:r>
            <a:r>
              <a:rPr lang="ru-RU" sz="1200" dirty="0">
                <a:effectLst/>
              </a:rPr>
              <a:t>Послухайте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свої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молитви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або</a:t>
            </a:r>
            <a:r>
              <a:rPr lang="ru-RU" sz="1200" dirty="0">
                <a:effectLst/>
              </a:rPr>
              <a:t> Ви просите хай буде так, як </a:t>
            </a:r>
            <a:r>
              <a:rPr lang="ru-RU" sz="1200" dirty="0">
                <a:effectLst/>
              </a:rPr>
              <a:t>Ти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хочеш</a:t>
            </a:r>
            <a:r>
              <a:rPr lang="ru-RU" sz="1200" dirty="0">
                <a:effectLst/>
              </a:rPr>
              <a:t>. Або коли </a:t>
            </a:r>
            <a:r>
              <a:rPr lang="ru-RU" sz="1200" dirty="0">
                <a:effectLst/>
              </a:rPr>
              <a:t>приходять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важкі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обставини</a:t>
            </a:r>
            <a:r>
              <a:rPr lang="ru-RU" sz="1200" dirty="0">
                <a:effectLst/>
              </a:rPr>
              <a:t>, Ви кажете, Бог </a:t>
            </a:r>
            <a:r>
              <a:rPr lang="ru-RU" sz="1200" dirty="0">
                <a:effectLst/>
              </a:rPr>
              <a:t>зробить</a:t>
            </a:r>
            <a:r>
              <a:rPr lang="ru-RU" sz="1200" dirty="0">
                <a:effectLst/>
              </a:rPr>
              <a:t> все для </a:t>
            </a:r>
            <a:r>
              <a:rPr lang="ru-RU" sz="1200" dirty="0">
                <a:effectLst/>
              </a:rPr>
              <a:t>своєї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слави</a:t>
            </a:r>
            <a:r>
              <a:rPr lang="ru-RU" sz="1200" dirty="0">
                <a:effectLst/>
              </a:rPr>
              <a:t>. </a:t>
            </a:r>
            <a:r>
              <a:rPr lang="ru-RU" sz="1200" dirty="0">
                <a:effectLst/>
              </a:rPr>
              <a:t>Чи</a:t>
            </a:r>
            <a:r>
              <a:rPr lang="ru-RU" sz="1200" dirty="0">
                <a:effectLst/>
              </a:rPr>
              <a:t> Ви кажете, </a:t>
            </a:r>
            <a:r>
              <a:rPr lang="ru-RU" sz="1200" dirty="0">
                <a:effectLst/>
              </a:rPr>
              <a:t>чому</a:t>
            </a:r>
            <a:r>
              <a:rPr lang="ru-RU" sz="1200" dirty="0">
                <a:effectLst/>
              </a:rPr>
              <a:t> Бог так вчинив, </a:t>
            </a:r>
            <a:r>
              <a:rPr lang="ru-RU" sz="1200" dirty="0">
                <a:effectLst/>
              </a:rPr>
              <a:t>це</a:t>
            </a:r>
            <a:r>
              <a:rPr lang="ru-RU" sz="1200" dirty="0">
                <a:effectLst/>
              </a:rPr>
              <a:t> припустив? Бог говорить </a:t>
            </a:r>
            <a:r>
              <a:rPr lang="ru-RU" sz="1200" dirty="0">
                <a:effectLst/>
              </a:rPr>
              <a:t>найголосніше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тим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хто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більш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смиренний</a:t>
            </a:r>
            <a:r>
              <a:rPr lang="ru-RU" sz="1200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третя</a:t>
            </a:r>
            <a:r>
              <a:rPr lang="ru-RU" sz="6000" dirty="0"/>
              <a:t> </a:t>
            </a:r>
            <a:r>
              <a:rPr lang="ru-RU" sz="6000" dirty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Ви </a:t>
            </a:r>
            <a:r>
              <a:rPr lang="ru-RU" dirty="0">
                <a:effectLst/>
              </a:rPr>
              <a:t>цілеспрямовані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амбітні</a:t>
            </a:r>
            <a:r>
              <a:rPr lang="ru-RU" dirty="0">
                <a:effectLst/>
              </a:rPr>
              <a:t>, і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добре тому,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Бог створив нас такими. Але Вас як </a:t>
            </a:r>
            <a:r>
              <a:rPr lang="ru-RU" dirty="0">
                <a:effectLst/>
              </a:rPr>
              <a:t>нікого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іншого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може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підстерігати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 “</a:t>
            </a:r>
            <a:r>
              <a:rPr lang="ru-RU" dirty="0">
                <a:effectLst/>
              </a:rPr>
              <a:t>зрізати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дистанції</a:t>
            </a:r>
            <a:r>
              <a:rPr lang="ru-RU" dirty="0">
                <a:effectLst/>
              </a:rPr>
              <a:t>”, </a:t>
            </a:r>
            <a:r>
              <a:rPr lang="ru-RU" dirty="0">
                <a:effectLst/>
              </a:rPr>
              <a:t>зробивши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щось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протизаконне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піти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компроміс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совістю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порушити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Писання</a:t>
            </a:r>
            <a:r>
              <a:rPr lang="ru-RU" dirty="0">
                <a:effectLst/>
              </a:rPr>
              <a:t>. Але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лише</a:t>
            </a:r>
            <a:r>
              <a:rPr lang="ru-RU" dirty="0">
                <a:effectLst/>
              </a:rPr>
              <a:t> раз, </a:t>
            </a:r>
            <a:r>
              <a:rPr lang="ru-RU" dirty="0">
                <a:effectLst/>
              </a:rPr>
              <a:t>тільки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якийсь</a:t>
            </a:r>
            <a:r>
              <a:rPr lang="ru-RU" dirty="0">
                <a:effectLst/>
              </a:rPr>
              <a:t> час. У </a:t>
            </a:r>
            <a:r>
              <a:rPr lang="ru-RU" dirty="0">
                <a:effectLst/>
              </a:rPr>
              <a:t>такий</a:t>
            </a:r>
            <a:r>
              <a:rPr lang="ru-RU" dirty="0">
                <a:effectLst/>
              </a:rPr>
              <a:t> момент Ви </a:t>
            </a:r>
            <a:r>
              <a:rPr lang="ru-RU" dirty="0">
                <a:effectLst/>
              </a:rPr>
              <a:t>відкриєте</a:t>
            </a:r>
            <a:r>
              <a:rPr lang="ru-RU" dirty="0">
                <a:effectLst/>
              </a:rPr>
              <a:t> для себе, </a:t>
            </a:r>
            <a:r>
              <a:rPr lang="ru-RU" dirty="0">
                <a:effectLst/>
              </a:rPr>
              <a:t>хто</a:t>
            </a:r>
            <a:r>
              <a:rPr lang="ru-RU" dirty="0">
                <a:effectLst/>
              </a:rPr>
              <a:t> Ви є </a:t>
            </a:r>
            <a:r>
              <a:rPr lang="ru-RU" dirty="0">
                <a:effectLst/>
              </a:rPr>
              <a:t>насправді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чиї</a:t>
            </a:r>
            <a:r>
              <a:rPr lang="ru-RU" dirty="0">
                <a:effectLst/>
              </a:rPr>
              <a:t> Ви.</a:t>
            </a:r>
          </a:p>
          <a:p>
            <a:r>
              <a:rPr lang="ru-RU" dirty="0" smtClean="0">
                <a:effectLst/>
              </a:rPr>
              <a:t>Матвія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4:8-10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третя</a:t>
            </a:r>
            <a:r>
              <a:rPr lang="ru-RU" sz="6000" dirty="0"/>
              <a:t> </a:t>
            </a:r>
            <a:r>
              <a:rPr lang="ru-RU" sz="6000" dirty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Сатана </a:t>
            </a:r>
            <a:r>
              <a:rPr lang="ru-RU" dirty="0">
                <a:effectLst/>
              </a:rPr>
              <a:t>пропонує</a:t>
            </a:r>
            <a:r>
              <a:rPr lang="ru-RU" dirty="0">
                <a:effectLst/>
              </a:rPr>
              <a:t> Христу </a:t>
            </a:r>
            <a:r>
              <a:rPr lang="ru-RU" dirty="0">
                <a:effectLst/>
              </a:rPr>
              <a:t>владу</a:t>
            </a:r>
            <a:r>
              <a:rPr lang="ru-RU" dirty="0">
                <a:effectLst/>
              </a:rPr>
              <a:t> над </a:t>
            </a:r>
            <a:r>
              <a:rPr lang="ru-RU" dirty="0">
                <a:effectLst/>
              </a:rPr>
              <a:t>усією</a:t>
            </a:r>
            <a:r>
              <a:rPr lang="ru-RU" dirty="0">
                <a:effectLst/>
              </a:rPr>
              <a:t> землею, тому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гріхопадіння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владу</a:t>
            </a:r>
            <a:r>
              <a:rPr lang="ru-RU" dirty="0">
                <a:effectLst/>
              </a:rPr>
              <a:t>. А Христос для того й </a:t>
            </a:r>
            <a:r>
              <a:rPr lang="ru-RU" dirty="0">
                <a:effectLst/>
              </a:rPr>
              <a:t>прийшов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відновити</a:t>
            </a:r>
            <a:r>
              <a:rPr lang="ru-RU" dirty="0">
                <a:effectLst/>
              </a:rPr>
              <a:t>/</a:t>
            </a:r>
            <a:r>
              <a:rPr lang="ru-RU" dirty="0">
                <a:effectLst/>
              </a:rPr>
              <a:t>повернути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владу</a:t>
            </a:r>
            <a:r>
              <a:rPr lang="ru-RU" dirty="0">
                <a:effectLst/>
              </a:rPr>
              <a:t>. І ось у </a:t>
            </a:r>
            <a:r>
              <a:rPr lang="ru-RU" dirty="0">
                <a:effectLst/>
              </a:rPr>
              <a:t>сатани</a:t>
            </a:r>
            <a:r>
              <a:rPr lang="ru-RU" dirty="0">
                <a:effectLst/>
              </a:rPr>
              <a:t> є </a:t>
            </a:r>
            <a:r>
              <a:rPr lang="ru-RU" dirty="0">
                <a:effectLst/>
              </a:rPr>
              <a:t>варіант</a:t>
            </a:r>
            <a:r>
              <a:rPr lang="ru-RU" dirty="0">
                <a:effectLst/>
              </a:rPr>
              <a:t> без </a:t>
            </a:r>
            <a:r>
              <a:rPr lang="ru-RU" dirty="0">
                <a:effectLst/>
              </a:rPr>
              <a:t>хреста</a:t>
            </a:r>
            <a:r>
              <a:rPr lang="ru-RU" dirty="0">
                <a:effectLst/>
              </a:rPr>
              <a:t> та мук </a:t>
            </a:r>
            <a:r>
              <a:rPr lang="ru-RU" dirty="0">
                <a:effectLst/>
              </a:rPr>
              <a:t>розп'яття</a:t>
            </a:r>
            <a:r>
              <a:rPr lang="ru-RU" dirty="0">
                <a:effectLst/>
              </a:rPr>
              <a:t>. Все,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потрібно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було</a:t>
            </a:r>
            <a:r>
              <a:rPr lang="ru-RU" dirty="0">
                <a:effectLst/>
              </a:rPr>
              <a:t> Христу </a:t>
            </a:r>
            <a:r>
              <a:rPr lang="ru-RU" dirty="0">
                <a:effectLst/>
              </a:rPr>
              <a:t>поступитися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Своїми</a:t>
            </a:r>
            <a:r>
              <a:rPr lang="ru-RU" dirty="0">
                <a:effectLst/>
              </a:rPr>
              <a:t> принципами.</a:t>
            </a:r>
          </a:p>
          <a:p>
            <a:r>
              <a:rPr lang="ru-RU" dirty="0">
                <a:effectLst/>
              </a:rPr>
              <a:t>Приклад, коли я </a:t>
            </a:r>
            <a:r>
              <a:rPr lang="ru-RU" dirty="0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дитиною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щовечора</a:t>
            </a:r>
            <a:r>
              <a:rPr lang="ru-RU" dirty="0">
                <a:effectLst/>
              </a:rPr>
              <a:t> я </a:t>
            </a:r>
            <a:r>
              <a:rPr lang="ru-RU" dirty="0">
                <a:effectLst/>
              </a:rPr>
              <a:t>молився</a:t>
            </a:r>
            <a:r>
              <a:rPr lang="ru-RU" dirty="0">
                <a:effectLst/>
              </a:rPr>
              <a:t> до Бога про </a:t>
            </a:r>
            <a:r>
              <a:rPr lang="ru-RU" dirty="0">
                <a:effectLst/>
              </a:rPr>
              <a:t>новий</a:t>
            </a:r>
            <a:r>
              <a:rPr lang="ru-RU" dirty="0">
                <a:effectLst/>
              </a:rPr>
              <a:t> велосипед, і коли я </a:t>
            </a:r>
            <a:r>
              <a:rPr lang="ru-RU" dirty="0">
                <a:effectLst/>
              </a:rPr>
              <a:t>зрозумів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Бог у </a:t>
            </a:r>
            <a:r>
              <a:rPr lang="ru-RU" dirty="0">
                <a:effectLst/>
              </a:rPr>
              <a:t>своєму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проведенні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дає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мені</a:t>
            </a:r>
            <a:r>
              <a:rPr lang="ru-RU" dirty="0">
                <a:effectLst/>
              </a:rPr>
              <a:t> того,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я просив, я </a:t>
            </a:r>
            <a:r>
              <a:rPr lang="ru-RU" dirty="0">
                <a:effectLst/>
              </a:rPr>
              <a:t>вкрав</a:t>
            </a:r>
            <a:r>
              <a:rPr lang="ru-RU" dirty="0">
                <a:effectLst/>
              </a:rPr>
              <a:t> велосипед і попросив </a:t>
            </a:r>
            <a:r>
              <a:rPr lang="ru-RU" dirty="0">
                <a:effectLst/>
              </a:rPr>
              <a:t>прощення</a:t>
            </a:r>
            <a:r>
              <a:rPr lang="ru-RU" dirty="0">
                <a:effectLst/>
              </a:rPr>
              <a:t> у Бога.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третя</a:t>
            </a:r>
            <a:r>
              <a:rPr lang="ru-RU" sz="6000" dirty="0"/>
              <a:t> </a:t>
            </a:r>
            <a:r>
              <a:rPr lang="ru-RU" sz="6000" dirty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І коли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домігся</a:t>
            </a:r>
            <a:r>
              <a:rPr lang="ru-RU" dirty="0">
                <a:effectLst/>
              </a:rPr>
              <a:t> того,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хотів</a:t>
            </a:r>
            <a:r>
              <a:rPr lang="ru-RU" dirty="0">
                <a:effectLst/>
              </a:rPr>
              <a:t> приходить </a:t>
            </a:r>
            <a:r>
              <a:rPr lang="ru-RU" dirty="0">
                <a:effectLst/>
              </a:rPr>
              <a:t>питання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Бог </a:t>
            </a:r>
            <a:r>
              <a:rPr lang="ru-RU" dirty="0">
                <a:effectLst/>
              </a:rPr>
              <a:t>зі</a:t>
            </a:r>
            <a:r>
              <a:rPr lang="ru-RU" dirty="0">
                <a:effectLst/>
              </a:rPr>
              <a:t> мною? </a:t>
            </a:r>
            <a:r>
              <a:rPr lang="ru-RU" dirty="0">
                <a:effectLst/>
              </a:rPr>
              <a:t>Серце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наповнює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почуття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порожнечі</a:t>
            </a:r>
            <a:r>
              <a:rPr lang="ru-RU" dirty="0">
                <a:effectLst/>
              </a:rPr>
              <a:t> й коли приходить нова 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думаєш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я маю </a:t>
            </a:r>
            <a:r>
              <a:rPr lang="ru-RU" dirty="0">
                <a:effectLst/>
              </a:rPr>
              <a:t>зробити</a:t>
            </a:r>
            <a:r>
              <a:rPr lang="ru-RU" dirty="0">
                <a:effectLst/>
              </a:rPr>
              <a:t>, так само як і </a:t>
            </a:r>
            <a:r>
              <a:rPr lang="ru-RU" dirty="0">
                <a:effectLst/>
              </a:rPr>
              <a:t>раніше</a:t>
            </a:r>
            <a:r>
              <a:rPr lang="ru-RU" dirty="0">
                <a:effectLst/>
              </a:rPr>
              <a:t>. І </a:t>
            </a:r>
            <a:r>
              <a:rPr lang="ru-RU" dirty="0">
                <a:effectLst/>
              </a:rPr>
              <a:t>знову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постає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питання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я </a:t>
            </a:r>
            <a:r>
              <a:rPr lang="ru-RU" dirty="0">
                <a:effectLst/>
              </a:rPr>
              <a:t>можу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довіряти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Богові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Христос </a:t>
            </a:r>
            <a:r>
              <a:rPr lang="ru-RU" dirty="0">
                <a:effectLst/>
              </a:rPr>
              <a:t>процитував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повторення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закону </a:t>
            </a:r>
            <a:r>
              <a:rPr lang="ru-RU" dirty="0">
                <a:effectLst/>
              </a:rPr>
              <a:t>6:11-13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третя</a:t>
            </a:r>
            <a:r>
              <a:rPr lang="ru-RU" sz="6000" dirty="0"/>
              <a:t> </a:t>
            </a:r>
            <a:r>
              <a:rPr lang="ru-RU" sz="6000" dirty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effectLst/>
              </a:rPr>
              <a:t>Мойсей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нагадував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Ізраїльському</a:t>
            </a:r>
            <a:r>
              <a:rPr lang="ru-RU" dirty="0">
                <a:effectLst/>
              </a:rPr>
              <a:t> народу про те,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все,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вони </a:t>
            </a:r>
            <a:r>
              <a:rPr lang="ru-RU" dirty="0">
                <a:effectLst/>
              </a:rPr>
              <a:t>мають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чого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досягли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лише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завдяки</a:t>
            </a:r>
            <a:r>
              <a:rPr lang="ru-RU" dirty="0">
                <a:effectLst/>
              </a:rPr>
              <a:t> Богу. То </a:t>
            </a:r>
            <a:r>
              <a:rPr lang="ru-RU" dirty="0">
                <a:effectLst/>
              </a:rPr>
              <a:t>чому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довірити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майбутнє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Богові</a:t>
            </a:r>
            <a:r>
              <a:rPr lang="ru-RU" dirty="0">
                <a:effectLst/>
              </a:rPr>
              <a:t>? Бог не став </a:t>
            </a:r>
            <a:r>
              <a:rPr lang="ru-RU" dirty="0">
                <a:effectLst/>
              </a:rPr>
              <a:t>меншим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слабшим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менш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зацікавленим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мені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Знаєте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чого</a:t>
            </a:r>
            <a:r>
              <a:rPr lang="ru-RU" dirty="0">
                <a:effectLst/>
              </a:rPr>
              <a:t> Христос </a:t>
            </a:r>
            <a:r>
              <a:rPr lang="ru-RU" dirty="0">
                <a:effectLst/>
              </a:rPr>
              <a:t>хотів</a:t>
            </a:r>
            <a:r>
              <a:rPr lang="ru-RU" dirty="0">
                <a:effectLst/>
              </a:rPr>
              <a:t>? Так, </a:t>
            </a:r>
            <a:r>
              <a:rPr lang="ru-RU" dirty="0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прийшов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отримати</a:t>
            </a:r>
            <a:r>
              <a:rPr lang="ru-RU" dirty="0">
                <a:effectLst/>
              </a:rPr>
              <a:t> царство </a:t>
            </a:r>
            <a:r>
              <a:rPr lang="ru-RU" dirty="0">
                <a:effectLst/>
              </a:rPr>
              <a:t>світу</a:t>
            </a:r>
            <a:r>
              <a:rPr lang="ru-RU" dirty="0">
                <a:effectLst/>
              </a:rPr>
              <a:t>. Але </a:t>
            </a:r>
            <a:r>
              <a:rPr lang="ru-RU" dirty="0">
                <a:effectLst/>
              </a:rPr>
              <a:t>ще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хотів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постійні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стосунки</a:t>
            </a:r>
            <a:r>
              <a:rPr lang="ru-RU" dirty="0">
                <a:effectLst/>
              </a:rPr>
              <a:t> з Богом </a:t>
            </a:r>
            <a:r>
              <a:rPr lang="ru-RU" dirty="0">
                <a:effectLst/>
              </a:rPr>
              <a:t>Батьком</a:t>
            </a:r>
            <a:r>
              <a:rPr lang="ru-RU" dirty="0">
                <a:effectLst/>
              </a:rPr>
              <a:t>. І </a:t>
            </a:r>
            <a:r>
              <a:rPr lang="ru-RU" dirty="0">
                <a:effectLst/>
              </a:rPr>
              <a:t>залишившись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вірним</a:t>
            </a:r>
            <a:r>
              <a:rPr lang="ru-RU" dirty="0">
                <a:effectLst/>
              </a:rPr>
              <a:t> Богу в </a:t>
            </a:r>
            <a:r>
              <a:rPr lang="ru-RU" dirty="0">
                <a:effectLst/>
              </a:rPr>
              <a:t>кінці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отримав</a:t>
            </a:r>
            <a:r>
              <a:rPr lang="ru-RU" dirty="0">
                <a:effectLst/>
              </a:rPr>
              <a:t> і те, й </a:t>
            </a:r>
            <a:r>
              <a:rPr lang="ru-RU" dirty="0">
                <a:effectLst/>
              </a:rPr>
              <a:t>інше</a:t>
            </a:r>
            <a:r>
              <a:rPr lang="ru-RU" dirty="0">
                <a:effectLst/>
              </a:rPr>
              <a:t>. Коли ми </a:t>
            </a:r>
            <a:r>
              <a:rPr lang="ru-RU" dirty="0">
                <a:effectLst/>
              </a:rPr>
              <a:t>піддаємося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йдемо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компроміс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отримати</a:t>
            </a:r>
            <a:r>
              <a:rPr lang="ru-RU" dirty="0">
                <a:effectLst/>
              </a:rPr>
              <a:t> царство </a:t>
            </a:r>
            <a:r>
              <a:rPr lang="ru-RU" dirty="0">
                <a:effectLst/>
              </a:rPr>
              <a:t>світу</a:t>
            </a:r>
            <a:r>
              <a:rPr lang="ru-RU" dirty="0">
                <a:effectLst/>
              </a:rPr>
              <a:t>, ми </a:t>
            </a:r>
            <a:r>
              <a:rPr lang="ru-RU" dirty="0">
                <a:effectLst/>
              </a:rPr>
              <a:t>втрачаємо</a:t>
            </a:r>
            <a:r>
              <a:rPr lang="ru-RU" dirty="0">
                <a:effectLst/>
              </a:rPr>
              <a:t> те й </a:t>
            </a:r>
            <a:r>
              <a:rPr lang="ru-RU" dirty="0">
                <a:effectLst/>
              </a:rPr>
              <a:t>інше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третя</a:t>
            </a:r>
            <a:r>
              <a:rPr lang="ru-RU" sz="6000" dirty="0"/>
              <a:t> </a:t>
            </a:r>
            <a:r>
              <a:rPr lang="ru-RU" sz="6000" dirty="0"/>
              <a:t>спокуса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Приклад </a:t>
            </a:r>
            <a:r>
              <a:rPr lang="ru-RU" dirty="0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моєю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історією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вступу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семінарії</a:t>
            </a:r>
            <a:r>
              <a:rPr lang="ru-RU" dirty="0">
                <a:effectLst/>
              </a:rPr>
              <a:t> та дипломом у </a:t>
            </a:r>
            <a:r>
              <a:rPr lang="ru-RU" dirty="0">
                <a:effectLst/>
              </a:rPr>
              <a:t>технікумі</a:t>
            </a:r>
            <a:r>
              <a:rPr lang="ru-RU" dirty="0">
                <a:effectLst/>
              </a:rPr>
              <a:t>. У момент </a:t>
            </a:r>
            <a:r>
              <a:rPr lang="ru-RU" dirty="0">
                <a:effectLst/>
              </a:rPr>
              <a:t>спокуси</a:t>
            </a:r>
            <a:r>
              <a:rPr lang="ru-RU" dirty="0">
                <a:effectLst/>
              </a:rPr>
              <a:t> я </a:t>
            </a:r>
            <a:r>
              <a:rPr lang="ru-RU" dirty="0">
                <a:effectLst/>
              </a:rPr>
              <a:t>зрозумів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дві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речі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хто</a:t>
            </a:r>
            <a:r>
              <a:rPr lang="ru-RU" dirty="0">
                <a:effectLst/>
              </a:rPr>
              <a:t> я і чий я? У </a:t>
            </a:r>
            <a:r>
              <a:rPr lang="ru-RU" dirty="0">
                <a:effectLst/>
              </a:rPr>
              <a:t>моменти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навчіться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зупинитися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подумати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хто</a:t>
            </a:r>
            <a:r>
              <a:rPr lang="ru-RU" dirty="0">
                <a:effectLst/>
              </a:rPr>
              <a:t> я є і чий я.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C2F5C9-71DA-4F45-A21B-CAD6C81B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D7CB18-DEB3-3E4B-9799-644C101E85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Алкоголь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Гнів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Культуризм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Сон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Куріння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Соціальні мережі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Спорт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Азартні ігри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Приймання ліків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Кокаїн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DFBD28-473B-854F-85B4-379D48AA34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dirty="0" smtClean="0"/>
              <a:t>Робота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Солодке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Люди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Секс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Кофеїн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Шопліфтинг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/>
              <a:t>Шоколад </a:t>
            </a:r>
          </a:p>
          <a:p>
            <a:pPr>
              <a:spcBef>
                <a:spcPts val="0"/>
              </a:spcBef>
            </a:pPr>
            <a:r>
              <a:rPr lang="ru-RU" sz="2200" dirty="0" smtClean="0"/>
              <a:t>Ризик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Жага успіху 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dirty="0" smtClean="0"/>
              <a:t>Порнографія </a:t>
            </a:r>
            <a:endParaRPr lang="ru-RU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залежності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effectLst/>
              </a:rPr>
              <a:t>Курс, </a:t>
            </a:r>
            <a:r>
              <a:rPr lang="ru-RU" sz="1600" dirty="0" smtClean="0">
                <a:effectLst/>
              </a:rPr>
              <a:t>який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допоможе</a:t>
            </a:r>
            <a:r>
              <a:rPr lang="ru-RU" sz="1600" dirty="0" smtClean="0">
                <a:effectLst/>
              </a:rPr>
              <a:t> вам </a:t>
            </a:r>
            <a:r>
              <a:rPr lang="ru-RU" sz="1600" dirty="0" smtClean="0">
                <a:effectLst/>
              </a:rPr>
              <a:t>здобути</a:t>
            </a:r>
            <a:r>
              <a:rPr lang="ru-RU" sz="1600" dirty="0" smtClean="0">
                <a:effectLst/>
              </a:rPr>
              <a:t> свободу у </a:t>
            </a:r>
            <a:r>
              <a:rPr lang="ru-RU" sz="1600" dirty="0" smtClean="0">
                <a:effectLst/>
              </a:rPr>
              <a:t>Христі</a:t>
            </a:r>
            <a:r>
              <a:rPr lang="ru-RU" sz="1600" dirty="0" smtClean="0">
                <a:effectLst/>
              </a:rPr>
              <a:t> та </a:t>
            </a:r>
            <a:r>
              <a:rPr lang="ru-RU" sz="1600" dirty="0" smtClean="0">
                <a:effectLst/>
              </a:rPr>
              <a:t>перемогти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спокуси</a:t>
            </a:r>
            <a:r>
              <a:rPr lang="ru-RU" sz="1600" dirty="0" smtClean="0">
                <a:effectLst/>
              </a:rPr>
              <a:t> у </a:t>
            </a:r>
            <a:r>
              <a:rPr lang="ru-RU" sz="1600" dirty="0" smtClean="0">
                <a:effectLst/>
              </a:rPr>
              <a:t>вашому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smtClean="0">
                <a:effectLst/>
              </a:rPr>
              <a:t>житті</a:t>
            </a:r>
            <a:endParaRPr lang="ru-RU" sz="1600" dirty="0" smtClean="0">
              <a:effectLst/>
            </a:endParaRPr>
          </a:p>
          <a:p>
            <a:r>
              <a:rPr lang="ru-RU" sz="1600" dirty="0" smtClean="0"/>
              <a:t>Жовтень</a:t>
            </a:r>
            <a:r>
              <a:rPr lang="ru-RU" sz="1600" dirty="0" smtClean="0"/>
              <a:t> 2021 №4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50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6E91DF-E1EF-7E48-84E2-C87138E8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Коли </a:t>
            </a:r>
            <a:r>
              <a:rPr lang="ru-RU" sz="5400" dirty="0">
                <a:effectLst/>
              </a:rPr>
              <a:t>очі</a:t>
            </a:r>
            <a:r>
              <a:rPr lang="ru-RU" sz="5400" dirty="0">
                <a:effectLst/>
              </a:rPr>
              <a:t> </a:t>
            </a:r>
            <a:r>
              <a:rPr lang="ru-RU" sz="5400" dirty="0">
                <a:effectLst/>
              </a:rPr>
              <a:t>грішать</a:t>
            </a:r>
            <a:endParaRPr lang="ru-RU" sz="5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B0D003-3F85-434C-BB50-B2ED0945F2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effectLst/>
              </a:rPr>
              <a:t>Колись </a:t>
            </a:r>
            <a:r>
              <a:rPr lang="ru-RU" sz="1400" dirty="0">
                <a:effectLst/>
              </a:rPr>
              <a:t>порнографія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була</a:t>
            </a:r>
            <a:r>
              <a:rPr lang="ru-RU" sz="1400" dirty="0">
                <a:effectLst/>
              </a:rPr>
              <a:t> пороком </a:t>
            </a:r>
            <a:r>
              <a:rPr lang="ru-RU" sz="1400" dirty="0">
                <a:effectLst/>
              </a:rPr>
              <a:t>лише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дуже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багатих</a:t>
            </a:r>
            <a:r>
              <a:rPr lang="ru-RU" sz="1400" dirty="0">
                <a:effectLst/>
              </a:rPr>
              <a:t> людей. </a:t>
            </a:r>
            <a:r>
              <a:rPr lang="ru-RU" sz="1400" dirty="0">
                <a:effectLst/>
              </a:rPr>
              <a:t>Ніхто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більше</a:t>
            </a:r>
            <a:r>
              <a:rPr lang="ru-RU" sz="1400" dirty="0">
                <a:effectLst/>
              </a:rPr>
              <a:t> не </a:t>
            </a:r>
            <a:r>
              <a:rPr lang="ru-RU" sz="1400" dirty="0">
                <a:effectLst/>
              </a:rPr>
              <a:t>міг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собі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цього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дозволити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Наприклад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якби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Цезар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Тіберіус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захотів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потурати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своїм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бажанням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йому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довелося</a:t>
            </a:r>
            <a:r>
              <a:rPr lang="ru-RU" sz="1400" dirty="0">
                <a:effectLst/>
              </a:rPr>
              <a:t> б </a:t>
            </a:r>
            <a:r>
              <a:rPr lang="ru-RU" sz="1400" dirty="0">
                <a:effectLst/>
              </a:rPr>
              <a:t>купити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спеціальні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сувої</a:t>
            </a:r>
            <a:r>
              <a:rPr lang="ru-RU" sz="1400" dirty="0">
                <a:effectLst/>
              </a:rPr>
              <a:t> з </a:t>
            </a:r>
            <a:r>
              <a:rPr lang="ru-RU" sz="1400" dirty="0">
                <a:effectLst/>
              </a:rPr>
              <a:t>Єгипту</a:t>
            </a:r>
            <a:r>
              <a:rPr lang="ru-RU" sz="1400" dirty="0">
                <a:effectLst/>
              </a:rPr>
              <a:t>, на </a:t>
            </a:r>
            <a:r>
              <a:rPr lang="ru-RU" sz="1400" dirty="0">
                <a:effectLst/>
              </a:rPr>
              <a:t>яких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від</a:t>
            </a:r>
            <a:r>
              <a:rPr lang="ru-RU" sz="1400" dirty="0">
                <a:effectLst/>
              </a:rPr>
              <a:t> руки </a:t>
            </a:r>
            <a:r>
              <a:rPr lang="ru-RU" sz="1400" dirty="0">
                <a:effectLst/>
              </a:rPr>
              <a:t>були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намальовані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еротичні</a:t>
            </a:r>
            <a:r>
              <a:rPr lang="ru-RU" sz="1400" dirty="0">
                <a:effectLst/>
              </a:rPr>
              <a:t> картинки. Або привести у </a:t>
            </a:r>
            <a:r>
              <a:rPr lang="ru-RU" sz="1400" dirty="0">
                <a:effectLst/>
              </a:rPr>
              <a:t>свій</a:t>
            </a:r>
            <a:r>
              <a:rPr lang="ru-RU" sz="1400" dirty="0">
                <a:effectLst/>
              </a:rPr>
              <a:t> палац </a:t>
            </a:r>
            <a:r>
              <a:rPr lang="ru-RU" sz="1400" dirty="0">
                <a:effectLst/>
              </a:rPr>
              <a:t>юнаків</a:t>
            </a:r>
            <a:r>
              <a:rPr lang="ru-RU" sz="1400" dirty="0">
                <a:effectLst/>
              </a:rPr>
              <a:t> та </a:t>
            </a:r>
            <a:r>
              <a:rPr lang="ru-RU" sz="1400" dirty="0">
                <a:effectLst/>
              </a:rPr>
              <a:t>дівчат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які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були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навчені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сексуальним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іграм</a:t>
            </a:r>
            <a:r>
              <a:rPr lang="ru-RU" sz="1400" dirty="0">
                <a:effectLst/>
              </a:rPr>
              <a:t> для </a:t>
            </a:r>
            <a:r>
              <a:rPr lang="ru-RU" sz="1400" dirty="0">
                <a:effectLst/>
              </a:rPr>
              <a:t>сексуальної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вистави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Сьогодні</a:t>
            </a:r>
            <a:r>
              <a:rPr lang="ru-RU" sz="1400" dirty="0">
                <a:effectLst/>
              </a:rPr>
              <a:t> все </a:t>
            </a:r>
            <a:r>
              <a:rPr lang="ru-RU" sz="1400" dirty="0">
                <a:effectLst/>
              </a:rPr>
              <a:t>змінилося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Кожен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може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дозволити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собі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використати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порнографію</a:t>
            </a:r>
            <a:r>
              <a:rPr lang="ru-RU" sz="1400" dirty="0">
                <a:effectLst/>
              </a:rPr>
              <a:t>. У будь-</a:t>
            </a:r>
            <a:r>
              <a:rPr lang="ru-RU" sz="1400" dirty="0">
                <a:effectLst/>
              </a:rPr>
              <a:t>якому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відео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прокаті</a:t>
            </a:r>
            <a:r>
              <a:rPr lang="ru-RU" sz="1400" dirty="0">
                <a:effectLst/>
              </a:rPr>
              <a:t> є </a:t>
            </a:r>
            <a:r>
              <a:rPr lang="ru-RU" sz="1400" dirty="0">
                <a:effectLst/>
              </a:rPr>
              <a:t>спеціальні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відділи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лише</a:t>
            </a:r>
            <a:r>
              <a:rPr lang="ru-RU" sz="1400" dirty="0">
                <a:effectLst/>
              </a:rPr>
              <a:t> для </a:t>
            </a:r>
            <a:r>
              <a:rPr lang="ru-RU" sz="1400" dirty="0">
                <a:effectLst/>
              </a:rPr>
              <a:t>дорослих</a:t>
            </a:r>
            <a:r>
              <a:rPr lang="ru-RU" sz="1400" dirty="0">
                <a:effectLst/>
              </a:rPr>
              <a:t>. Два </a:t>
            </a:r>
            <a:r>
              <a:rPr lang="ru-RU" sz="1400" dirty="0">
                <a:effectLst/>
              </a:rPr>
              <a:t>кліки</a:t>
            </a:r>
            <a:r>
              <a:rPr lang="ru-RU" sz="1400" dirty="0">
                <a:effectLst/>
              </a:rPr>
              <a:t> - і будь-</a:t>
            </a:r>
            <a:r>
              <a:rPr lang="ru-RU" sz="1400" dirty="0">
                <a:effectLst/>
              </a:rPr>
              <a:t>хто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може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подивитися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що-небудь</a:t>
            </a:r>
            <a:r>
              <a:rPr lang="ru-RU" sz="1400" dirty="0">
                <a:effectLst/>
              </a:rPr>
              <a:t> в </a:t>
            </a:r>
            <a:r>
              <a:rPr lang="ru-RU" sz="1400" dirty="0">
                <a:effectLst/>
              </a:rPr>
              <a:t>Інтернеті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Сказати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що</a:t>
            </a:r>
            <a:r>
              <a:rPr lang="ru-RU" sz="1400" dirty="0">
                <a:effectLst/>
              </a:rPr>
              <a:t> зараз </a:t>
            </a:r>
            <a:r>
              <a:rPr lang="ru-RU" sz="1400" dirty="0">
                <a:effectLst/>
              </a:rPr>
              <a:t>порнографія</a:t>
            </a:r>
            <a:r>
              <a:rPr lang="ru-RU" sz="1400" dirty="0">
                <a:effectLst/>
              </a:rPr>
              <a:t> доступна — </a:t>
            </a:r>
            <a:r>
              <a:rPr lang="ru-RU" sz="1400" dirty="0">
                <a:effectLst/>
              </a:rPr>
              <a:t>це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зменшення</a:t>
            </a:r>
            <a:r>
              <a:rPr lang="ru-RU" sz="1400" dirty="0">
                <a:effectLst/>
              </a:rPr>
              <a:t>. Вона прямо перед нашими </a:t>
            </a:r>
            <a:r>
              <a:rPr lang="ru-RU" sz="1400" dirty="0">
                <a:effectLst/>
              </a:rPr>
              <a:t>очима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хочемо</a:t>
            </a:r>
            <a:r>
              <a:rPr lang="ru-RU" sz="1400" dirty="0">
                <a:effectLst/>
              </a:rPr>
              <a:t> ми </a:t>
            </a:r>
            <a:r>
              <a:rPr lang="ru-RU" sz="1400" dirty="0">
                <a:effectLst/>
              </a:rPr>
              <a:t>цього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чи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ні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Навіть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дитина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прийшовши</a:t>
            </a:r>
            <a:r>
              <a:rPr lang="ru-RU" sz="1400" dirty="0">
                <a:effectLst/>
              </a:rPr>
              <a:t> в </a:t>
            </a:r>
            <a:r>
              <a:rPr lang="ru-RU" sz="1400" dirty="0">
                <a:effectLst/>
              </a:rPr>
              <a:t>продуктовий</a:t>
            </a:r>
            <a:r>
              <a:rPr lang="ru-RU" sz="1400" dirty="0">
                <a:effectLst/>
              </a:rPr>
              <a:t> магазин </a:t>
            </a:r>
            <a:r>
              <a:rPr lang="ru-RU" sz="1400" dirty="0">
                <a:effectLst/>
              </a:rPr>
              <a:t>зі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своєю</a:t>
            </a:r>
            <a:r>
              <a:rPr lang="ru-RU" sz="1400" dirty="0">
                <a:effectLst/>
              </a:rPr>
              <a:t> мамою, не </a:t>
            </a:r>
            <a:r>
              <a:rPr lang="ru-RU" sz="1400" dirty="0">
                <a:effectLst/>
              </a:rPr>
              <a:t>може</a:t>
            </a:r>
            <a:r>
              <a:rPr lang="ru-RU" sz="1400" dirty="0">
                <a:effectLst/>
              </a:rPr>
              <a:t> не </a:t>
            </a:r>
            <a:r>
              <a:rPr lang="ru-RU" sz="1400" dirty="0">
                <a:effectLst/>
              </a:rPr>
              <a:t>побачити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її</a:t>
            </a:r>
            <a:r>
              <a:rPr lang="ru-RU" sz="1400" dirty="0">
                <a:effectLst/>
              </a:rPr>
              <a:t>. Ми </a:t>
            </a:r>
            <a:r>
              <a:rPr lang="ru-RU" sz="1400" dirty="0">
                <a:effectLst/>
              </a:rPr>
              <a:t>живемо</a:t>
            </a:r>
            <a:r>
              <a:rPr lang="ru-RU" sz="1400" dirty="0">
                <a:effectLst/>
              </a:rPr>
              <a:t> у </a:t>
            </a:r>
            <a:r>
              <a:rPr lang="ru-RU" sz="1400" dirty="0">
                <a:effectLst/>
              </a:rPr>
              <a:t>вік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Порнотопії</a:t>
            </a:r>
            <a:r>
              <a:rPr lang="ru-RU" sz="1400" dirty="0">
                <a:effectLst/>
              </a:rPr>
              <a:t> (</a:t>
            </a:r>
            <a:r>
              <a:rPr lang="en-US" sz="1400" dirty="0">
                <a:effectLst/>
              </a:rPr>
              <a:t>Pornotopia</a:t>
            </a:r>
            <a:r>
              <a:rPr lang="en-US" sz="1400" dirty="0">
                <a:effectLst/>
              </a:rPr>
              <a:t>).</a:t>
            </a:r>
          </a:p>
          <a:p>
            <a:r>
              <a:rPr lang="en-GB" dirty="0" smtClean="0">
                <a:effectLst/>
              </a:rPr>
              <a:t>J</a:t>
            </a:r>
            <a:r>
              <a:rPr lang="ru-RU" dirty="0">
                <a:effectLst/>
              </a:rPr>
              <a:t>. </a:t>
            </a:r>
            <a:r>
              <a:rPr lang="en-GB" dirty="0">
                <a:effectLst/>
              </a:rPr>
              <a:t>Budziszewski</a:t>
            </a:r>
            <a:r>
              <a:rPr lang="ru-RU" dirty="0">
                <a:effectLst/>
              </a:rPr>
              <a:t>, доктор </a:t>
            </a:r>
            <a:r>
              <a:rPr lang="ru-RU" dirty="0" smtClean="0">
                <a:effectLst/>
              </a:rPr>
              <a:t>філософії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52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Коли праве око </a:t>
            </a:r>
            <a:r>
              <a:rPr lang="ru-RU" sz="1200" dirty="0">
                <a:effectLst/>
              </a:rPr>
              <a:t>твоє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спокушає</a:t>
            </a:r>
            <a:r>
              <a:rPr lang="ru-RU" sz="1200" dirty="0">
                <a:effectLst/>
              </a:rPr>
              <a:t> тебе, </a:t>
            </a:r>
            <a:r>
              <a:rPr lang="ru-RU" sz="1200" dirty="0">
                <a:effectLst/>
              </a:rPr>
              <a:t>його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вибери</a:t>
            </a:r>
            <a:r>
              <a:rPr lang="ru-RU" sz="1200" dirty="0">
                <a:effectLst/>
              </a:rPr>
              <a:t>, і кинь </a:t>
            </a:r>
            <a:r>
              <a:rPr lang="ru-RU" sz="1200" dirty="0">
                <a:effectLst/>
              </a:rPr>
              <a:t>від</a:t>
            </a:r>
            <a:r>
              <a:rPr lang="ru-RU" sz="1200" dirty="0">
                <a:effectLst/>
              </a:rPr>
              <a:t> себе: </a:t>
            </a:r>
            <a:r>
              <a:rPr lang="ru-RU" sz="1200" dirty="0">
                <a:effectLst/>
              </a:rPr>
              <a:t>бо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краще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тобі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щоб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загинув</a:t>
            </a:r>
            <a:r>
              <a:rPr lang="ru-RU" sz="1200" dirty="0">
                <a:effectLst/>
              </a:rPr>
              <a:t> один </a:t>
            </a:r>
            <a:r>
              <a:rPr lang="ru-RU" sz="1200" dirty="0">
                <a:effectLst/>
              </a:rPr>
              <a:t>із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твоїх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членів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аніж</a:t>
            </a:r>
            <a:r>
              <a:rPr lang="ru-RU" sz="1200" dirty="0">
                <a:effectLst/>
              </a:rPr>
              <a:t> до </a:t>
            </a:r>
            <a:r>
              <a:rPr lang="ru-RU" sz="1200" dirty="0">
                <a:effectLst/>
              </a:rPr>
              <a:t>геєнни</a:t>
            </a:r>
            <a:r>
              <a:rPr lang="ru-RU" sz="1200" dirty="0">
                <a:effectLst/>
              </a:rPr>
              <a:t> все </a:t>
            </a:r>
            <a:r>
              <a:rPr lang="ru-RU" sz="1200" dirty="0">
                <a:effectLst/>
              </a:rPr>
              <a:t>тіло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твоє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було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вкинене</a:t>
            </a:r>
            <a:r>
              <a:rPr lang="ru-RU" sz="1200" dirty="0">
                <a:effectLst/>
              </a:rPr>
              <a:t>. І як </a:t>
            </a:r>
            <a:r>
              <a:rPr lang="ru-RU" sz="1200" dirty="0">
                <a:effectLst/>
              </a:rPr>
              <a:t>правиця</a:t>
            </a:r>
            <a:r>
              <a:rPr lang="ru-RU" sz="1200" dirty="0">
                <a:effectLst/>
              </a:rPr>
              <a:t> твоя </a:t>
            </a:r>
            <a:r>
              <a:rPr lang="ru-RU" sz="1200" dirty="0">
                <a:effectLst/>
              </a:rPr>
              <a:t>спокушає</a:t>
            </a:r>
            <a:r>
              <a:rPr lang="ru-RU" sz="1200" dirty="0">
                <a:effectLst/>
              </a:rPr>
              <a:t> тебе, </a:t>
            </a:r>
            <a:r>
              <a:rPr lang="ru-RU" sz="1200" dirty="0">
                <a:effectLst/>
              </a:rPr>
              <a:t>відітни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її</a:t>
            </a:r>
            <a:r>
              <a:rPr lang="ru-RU" sz="1200" dirty="0">
                <a:effectLst/>
              </a:rPr>
              <a:t> й кинь </a:t>
            </a:r>
            <a:r>
              <a:rPr lang="ru-RU" sz="1200" dirty="0">
                <a:effectLst/>
              </a:rPr>
              <a:t>від</a:t>
            </a:r>
            <a:r>
              <a:rPr lang="ru-RU" sz="1200" dirty="0">
                <a:effectLst/>
              </a:rPr>
              <a:t> себе: </a:t>
            </a:r>
            <a:r>
              <a:rPr lang="ru-RU" sz="1200" dirty="0">
                <a:effectLst/>
              </a:rPr>
              <a:t>бо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краще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тобі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щоб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загинув</a:t>
            </a:r>
            <a:r>
              <a:rPr lang="ru-RU" sz="1200" dirty="0">
                <a:effectLst/>
              </a:rPr>
              <a:t> один </a:t>
            </a:r>
            <a:r>
              <a:rPr lang="ru-RU" sz="1200" dirty="0">
                <a:effectLst/>
              </a:rPr>
              <a:t>із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твоїх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членів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аніж</a:t>
            </a:r>
            <a:r>
              <a:rPr lang="ru-RU" sz="1200" dirty="0">
                <a:effectLst/>
              </a:rPr>
              <a:t> до </a:t>
            </a:r>
            <a:r>
              <a:rPr lang="ru-RU" sz="1200" dirty="0">
                <a:effectLst/>
              </a:rPr>
              <a:t>геєнни</a:t>
            </a:r>
            <a:r>
              <a:rPr lang="ru-RU" sz="1200" dirty="0">
                <a:effectLst/>
              </a:rPr>
              <a:t> все </a:t>
            </a:r>
            <a:r>
              <a:rPr lang="ru-RU" sz="1200" dirty="0">
                <a:effectLst/>
              </a:rPr>
              <a:t>тіло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твоє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було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вкинене</a:t>
            </a:r>
            <a:r>
              <a:rPr lang="ru-RU" sz="1200" dirty="0">
                <a:effectLst/>
              </a:rPr>
              <a:t>. </a:t>
            </a:r>
            <a:r>
              <a:rPr lang="ru-RU" sz="1200" dirty="0">
                <a:effectLst/>
              </a:rPr>
              <a:t>Також</a:t>
            </a:r>
            <a:r>
              <a:rPr lang="ru-RU" sz="1200" dirty="0">
                <a:effectLst/>
              </a:rPr>
              <a:t> сказано: </a:t>
            </a:r>
            <a:r>
              <a:rPr lang="ru-RU" sz="1200" dirty="0">
                <a:effectLst/>
              </a:rPr>
              <a:t>Хто</a:t>
            </a:r>
            <a:r>
              <a:rPr lang="ru-RU" sz="1200" dirty="0">
                <a:effectLst/>
              </a:rPr>
              <a:t> дружину свою </a:t>
            </a:r>
            <a:r>
              <a:rPr lang="ru-RU" sz="1200" dirty="0">
                <a:effectLst/>
              </a:rPr>
              <a:t>відпускає</a:t>
            </a:r>
            <a:r>
              <a:rPr lang="ru-RU" sz="1200" dirty="0">
                <a:effectLst/>
              </a:rPr>
              <a:t>, нехай </a:t>
            </a:r>
            <a:r>
              <a:rPr lang="ru-RU" sz="1200" dirty="0">
                <a:effectLst/>
              </a:rPr>
              <a:t>дасть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їй</a:t>
            </a:r>
            <a:r>
              <a:rPr lang="ru-RU" sz="1200" dirty="0">
                <a:effectLst/>
              </a:rPr>
              <a:t> листа </a:t>
            </a:r>
            <a:r>
              <a:rPr lang="ru-RU" sz="1200" dirty="0">
                <a:effectLst/>
              </a:rPr>
              <a:t>розводового</a:t>
            </a:r>
            <a:r>
              <a:rPr lang="ru-RU" sz="1200" dirty="0" smtClean="0">
                <a:effectLst/>
              </a:rPr>
              <a:t>. </a:t>
            </a:r>
            <a:r>
              <a:rPr lang="ru-RU" sz="1200" dirty="0">
                <a:effectLst/>
              </a:rPr>
              <a:t>А Я вам кажу, </a:t>
            </a:r>
            <a:r>
              <a:rPr lang="ru-RU" sz="1200" dirty="0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кожен</a:t>
            </a:r>
            <a:r>
              <a:rPr lang="ru-RU" sz="1200" dirty="0">
                <a:effectLst/>
              </a:rPr>
              <a:t>, </a:t>
            </a:r>
            <a:r>
              <a:rPr lang="ru-RU" sz="1200" dirty="0">
                <a:effectLst/>
              </a:rPr>
              <a:t>хто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пускає</a:t>
            </a:r>
            <a:r>
              <a:rPr lang="ru-RU" sz="1200" dirty="0">
                <a:effectLst/>
              </a:rPr>
              <a:t> дружину свою, </a:t>
            </a:r>
            <a:r>
              <a:rPr lang="ru-RU" sz="1200" dirty="0">
                <a:effectLst/>
              </a:rPr>
              <a:t>крім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провини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розпусти</a:t>
            </a:r>
            <a:r>
              <a:rPr lang="ru-RU" sz="1200" dirty="0">
                <a:effectLst/>
              </a:rPr>
              <a:t>, той доводить </a:t>
            </a:r>
            <a:r>
              <a:rPr lang="ru-RU" sz="1200" dirty="0">
                <a:effectLst/>
              </a:rPr>
              <a:t>її</a:t>
            </a:r>
            <a:r>
              <a:rPr lang="ru-RU" sz="1200" dirty="0">
                <a:effectLst/>
              </a:rPr>
              <a:t> до </a:t>
            </a:r>
            <a:r>
              <a:rPr lang="ru-RU" sz="1200" dirty="0">
                <a:effectLst/>
              </a:rPr>
              <a:t>перелюбу</a:t>
            </a:r>
            <a:r>
              <a:rPr lang="ru-RU" sz="1200" dirty="0">
                <a:effectLst/>
              </a:rPr>
              <a:t>. І </a:t>
            </a:r>
            <a:r>
              <a:rPr lang="ru-RU" sz="1200" dirty="0">
                <a:effectLst/>
              </a:rPr>
              <a:t>хто</a:t>
            </a:r>
            <a:r>
              <a:rPr lang="ru-RU" sz="1200" dirty="0">
                <a:effectLst/>
              </a:rPr>
              <a:t> з </a:t>
            </a:r>
            <a:r>
              <a:rPr lang="ru-RU" sz="1200" dirty="0">
                <a:effectLst/>
              </a:rPr>
              <a:t>відпущеною</a:t>
            </a:r>
            <a:r>
              <a:rPr lang="ru-RU" sz="1200" dirty="0">
                <a:effectLst/>
              </a:rPr>
              <a:t> </a:t>
            </a:r>
            <a:r>
              <a:rPr lang="ru-RU" sz="1200" dirty="0">
                <a:effectLst/>
              </a:rPr>
              <a:t>побереться</a:t>
            </a:r>
            <a:r>
              <a:rPr lang="ru-RU" sz="1200" dirty="0">
                <a:effectLst/>
              </a:rPr>
              <a:t>, той чинить </a:t>
            </a:r>
            <a:r>
              <a:rPr lang="ru-RU" sz="1200" dirty="0">
                <a:effectLst/>
              </a:rPr>
              <a:t>перелюб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b="1" dirty="0" smtClean="0"/>
              <a:t>Матвія</a:t>
            </a:r>
            <a:r>
              <a:rPr lang="ru-RU" sz="1200" b="1" dirty="0" smtClean="0"/>
              <a:t> </a:t>
            </a:r>
            <a:r>
              <a:rPr lang="ru-RU" sz="1200" b="1" dirty="0"/>
              <a:t>5:29-32 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5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 Perevyshko\Pictures\Sermons Illustrations\Women\afri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39" y="228600"/>
            <a:ext cx="8752722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 Perevyshko\Pictures\Sermons Illustrations\Women\afri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2824"/>
            <a:ext cx="6415088" cy="63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67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 Perevyshko\Pictures\Sermons Illustrations\Women\arab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05373" cy="6858000"/>
          </a:xfrm>
          <a:prstGeom prst="rect">
            <a:avLst/>
          </a:prstGeom>
          <a:noFill/>
        </p:spPr>
      </p:pic>
      <p:pic>
        <p:nvPicPr>
          <p:cNvPr id="3" name="Picture 2" descr="C:\Users\Sergey Perevyshko\Pictures\Sermons Illustrations\Women\as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309" y="0"/>
            <a:ext cx="438269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11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rgey Perevyshko\Pictures\Sermons Illustrations\Women\as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72789" cy="6858000"/>
          </a:xfrm>
          <a:prstGeom prst="rect">
            <a:avLst/>
          </a:prstGeom>
          <a:noFill/>
        </p:spPr>
      </p:pic>
      <p:pic>
        <p:nvPicPr>
          <p:cNvPr id="5124" name="Picture 4" descr="C:\Users\Sergey Perevyshko\Pictures\Sermons Illustrations\Women\asi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6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435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 Perevyshko\Pictures\Sermons Illustrations\Women\asi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0492"/>
          </a:xfrm>
          <a:prstGeom prst="rect">
            <a:avLst/>
          </a:prstGeom>
          <a:noFill/>
        </p:spPr>
      </p:pic>
      <p:pic>
        <p:nvPicPr>
          <p:cNvPr id="6147" name="Picture 3" descr="C:\Users\Sergey Perevyshko\Pictures\Sermons Illustrations\Women\lat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6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710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 Perevyshko\Pictures\Sermons Illustrations\Women\europ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8" y="228600"/>
            <a:ext cx="8656004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898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 Perevyshko\Pictures\Sermons Illustrations\Women\in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10" y="228600"/>
            <a:ext cx="884718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5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1800" dirty="0">
                <a:effectLst/>
              </a:rPr>
              <a:t>Пияки п'ють не тому, що їм хочеться прославити Бога. Вони п'ють, щоб догодити собі: заради задоволення або для того, щоб набратися хоробрості, або для того, щоб забути про </a:t>
            </a:r>
            <a:r>
              <a:rPr lang="ru-RU" sz="1800" dirty="0" smtClean="0">
                <a:effectLst/>
              </a:rPr>
              <a:t>неприємності</a:t>
            </a:r>
            <a:r>
              <a:rPr lang="ru-RU" sz="1800" dirty="0" smtClean="0"/>
              <a:t>. </a:t>
            </a:r>
            <a:endParaRPr lang="ru-RU" sz="1800" dirty="0"/>
          </a:p>
          <a:p>
            <a:r>
              <a:rPr lang="ru-RU" sz="1800" dirty="0"/>
              <a:t>е</a:t>
            </a:r>
            <a:r>
              <a:rPr lang="ru-RU" sz="1800" dirty="0" smtClean="0"/>
              <a:t>двард т. уелч</a:t>
            </a:r>
            <a:r>
              <a:rPr lang="ru-RU" sz="1800" dirty="0"/>
              <a:t>, </a:t>
            </a:r>
            <a:r>
              <a:rPr lang="ru-RU" sz="1800" i="1" dirty="0" smtClean="0"/>
              <a:t>залежності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 Perevyshko\Pictures\Sermons Illustrations\Women\afri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89" y="533400"/>
            <a:ext cx="8702622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872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 Perevyshko\Pictures\Sermons Illustrations\Women\l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9329"/>
            <a:ext cx="8826434" cy="641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528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 Perevyshko\Pictures\Sermons Illustrations\Women\japa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" y="381000"/>
            <a:ext cx="9136862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50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 Perevyshko\Pictures\Sermons Illustrations\Борис Корпусенко, 2006г. кто посмотрит на женщину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" y="0"/>
            <a:ext cx="8485632" cy="684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12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effectLst/>
              </a:rPr>
              <a:t/>
            </a:r>
            <a:br>
              <a:rPr lang="ru-RU" sz="5400" dirty="0" smtClean="0">
                <a:effectLst/>
              </a:rPr>
            </a:br>
            <a:r>
              <a:rPr lang="ru-RU" sz="5400" dirty="0" smtClean="0">
                <a:effectLst/>
              </a:rPr>
              <a:t>Небезпека</a:t>
            </a:r>
            <a:r>
              <a:rPr lang="ru-RU" sz="5400" dirty="0" smtClean="0">
                <a:effectLst/>
              </a:rPr>
              <a:t> </a:t>
            </a:r>
            <a:r>
              <a:rPr lang="ru-RU" sz="5400" dirty="0" smtClean="0">
                <a:effectLst/>
              </a:rPr>
              <a:t>порнографії</a:t>
            </a:r>
            <a:r>
              <a:rPr lang="ru-RU" sz="5400" dirty="0"/>
              <a:t/>
            </a:r>
            <a:br>
              <a:rPr lang="ru-RU" sz="54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</a:rPr>
              <a:t>стурбованість</a:t>
            </a:r>
            <a:r>
              <a:rPr lang="ru-RU" b="1" dirty="0" smtClean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Порнографія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приділяє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мізерну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увагу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чоловічим</a:t>
            </a:r>
            <a:r>
              <a:rPr lang="ru-RU" dirty="0">
                <a:effectLst/>
              </a:rPr>
              <a:t> потребам у </a:t>
            </a:r>
            <a:r>
              <a:rPr lang="ru-RU" dirty="0">
                <a:effectLst/>
              </a:rPr>
              <a:t>чуттєвості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близькості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жінкою</a:t>
            </a:r>
            <a:r>
              <a:rPr lang="ru-RU" dirty="0">
                <a:effectLst/>
              </a:rPr>
              <a:t>, але сильно </a:t>
            </a:r>
            <a:r>
              <a:rPr lang="ru-RU" dirty="0">
                <a:effectLst/>
              </a:rPr>
              <a:t>перебільшує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значення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їхніх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сексуальних</a:t>
            </a:r>
            <a:r>
              <a:rPr lang="ru-RU" dirty="0">
                <a:effectLst/>
              </a:rPr>
              <a:t> потреб. </a:t>
            </a:r>
            <a:r>
              <a:rPr lang="ru-RU" dirty="0">
                <a:effectLst/>
              </a:rPr>
              <a:t>Присутній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перекіс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розвиває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стурбованість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чоловіків</a:t>
            </a:r>
            <a:r>
              <a:rPr lang="ru-RU" dirty="0">
                <a:effectLst/>
              </a:rPr>
              <a:t>, яка сильно </a:t>
            </a:r>
            <a:r>
              <a:rPr lang="ru-RU" dirty="0">
                <a:effectLst/>
              </a:rPr>
              <a:t>перешкоджає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поповненню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цих</a:t>
            </a:r>
            <a:r>
              <a:rPr lang="ru-RU" dirty="0">
                <a:effectLst/>
              </a:rPr>
              <a:t> потреб. Як </a:t>
            </a:r>
            <a:r>
              <a:rPr lang="ru-RU" dirty="0">
                <a:effectLst/>
              </a:rPr>
              <a:t>сверблячка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роздратування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дає</a:t>
            </a:r>
            <a:r>
              <a:rPr lang="ru-RU" dirty="0">
                <a:effectLst/>
              </a:rPr>
              <a:t> вам </a:t>
            </a:r>
            <a:r>
              <a:rPr lang="ru-RU" dirty="0">
                <a:effectLst/>
              </a:rPr>
              <a:t>спокою</a:t>
            </a:r>
            <a:r>
              <a:rPr lang="ru-RU" dirty="0">
                <a:effectLst/>
              </a:rPr>
              <a:t>, так і </a:t>
            </a:r>
            <a:r>
              <a:rPr lang="ru-RU" dirty="0">
                <a:effectLst/>
              </a:rPr>
              <a:t>сексуальне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занепокоєння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обтяжує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чоловіка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Небезпека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r>
              <a:rPr lang="ru-RU" sz="6000" dirty="0"/>
              <a:t/>
            </a:r>
            <a:br>
              <a:rPr lang="ru-RU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Невірність</a:t>
            </a:r>
            <a:r>
              <a:rPr lang="ru-RU" b="1" dirty="0">
                <a:effectLst/>
              </a:rPr>
              <a:t>.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Професори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Долф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Зіллман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Університету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Індіани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Дженнінгс</a:t>
            </a:r>
            <a:r>
              <a:rPr lang="ru-RU" dirty="0">
                <a:effectLst/>
              </a:rPr>
              <a:t> Брайан з </a:t>
            </a:r>
            <a:r>
              <a:rPr lang="ru-RU" dirty="0">
                <a:effectLst/>
              </a:rPr>
              <a:t>Університету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Х'юстона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виявили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регулярний</a:t>
            </a:r>
            <a:r>
              <a:rPr lang="ru-RU" dirty="0">
                <a:effectLst/>
              </a:rPr>
              <a:t> перегляд </a:t>
            </a:r>
            <a:r>
              <a:rPr lang="ru-RU" dirty="0">
                <a:effectLst/>
              </a:rPr>
              <a:t>порнографії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призводить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зниження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задоволеності</a:t>
            </a:r>
            <a:r>
              <a:rPr lang="ru-RU" dirty="0">
                <a:effectLst/>
              </a:rPr>
              <a:t> одним (</a:t>
            </a:r>
            <a:r>
              <a:rPr lang="ru-RU" dirty="0">
                <a:effectLst/>
              </a:rPr>
              <a:t>постійним</a:t>
            </a:r>
            <a:r>
              <a:rPr lang="ru-RU" dirty="0">
                <a:effectLst/>
              </a:rPr>
              <a:t>) </a:t>
            </a:r>
            <a:r>
              <a:rPr lang="ru-RU" dirty="0">
                <a:effectLst/>
              </a:rPr>
              <a:t>сексуальним</a:t>
            </a:r>
            <a:r>
              <a:rPr lang="ru-RU" dirty="0">
                <a:effectLst/>
              </a:rPr>
              <a:t> партнером; </a:t>
            </a:r>
            <a:r>
              <a:rPr lang="ru-RU" dirty="0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сексуальністю</a:t>
            </a:r>
            <a:r>
              <a:rPr lang="ru-RU" dirty="0">
                <a:effectLst/>
              </a:rPr>
              <a:t>; </a:t>
            </a:r>
            <a:r>
              <a:rPr lang="ru-RU" dirty="0">
                <a:effectLst/>
              </a:rPr>
              <a:t>знижує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інтерес</a:t>
            </a:r>
            <a:r>
              <a:rPr lang="ru-RU" dirty="0">
                <a:effectLst/>
              </a:rPr>
              <a:t> до такого партнера, </a:t>
            </a:r>
            <a:r>
              <a:rPr lang="ru-RU" dirty="0">
                <a:effectLst/>
              </a:rPr>
              <a:t>зменшує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відношення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вірності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щодо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нього</a:t>
            </a:r>
            <a:r>
              <a:rPr lang="ru-RU" dirty="0">
                <a:effectLst/>
              </a:rPr>
              <a:t> і як </a:t>
            </a:r>
            <a:r>
              <a:rPr lang="ru-RU" dirty="0">
                <a:effectLst/>
              </a:rPr>
              <a:t>наслідок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веде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розпаду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сім'ї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6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Небезпека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r>
              <a:rPr lang="ru-RU" sz="6000" dirty="0"/>
              <a:t/>
            </a:r>
            <a:br>
              <a:rPr lang="ru-RU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/>
              </a:rPr>
              <a:t>Залежність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Оскільки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повторний</a:t>
            </a:r>
            <a:r>
              <a:rPr lang="ru-RU" dirty="0">
                <a:effectLst/>
              </a:rPr>
              <a:t> перегляд </a:t>
            </a:r>
            <a:r>
              <a:rPr lang="ru-RU" dirty="0">
                <a:effectLst/>
              </a:rPr>
              <a:t>сексуальних</a:t>
            </a:r>
            <a:r>
              <a:rPr lang="ru-RU" dirty="0">
                <a:effectLst/>
              </a:rPr>
              <a:t> сцен не </a:t>
            </a:r>
            <a:r>
              <a:rPr lang="ru-RU" dirty="0">
                <a:effectLst/>
              </a:rPr>
              <a:t>дає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попереднього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задоволення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посилюється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ймовірність</a:t>
            </a:r>
            <a:r>
              <a:rPr lang="ru-RU" dirty="0">
                <a:effectLst/>
              </a:rPr>
              <a:t> того,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вони </a:t>
            </a:r>
            <a:r>
              <a:rPr lang="ru-RU" dirty="0">
                <a:effectLst/>
              </a:rPr>
              <a:t>будуть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шукати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щоразу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</a:rPr>
              <a:t/>
            </a:r>
            <a:br>
              <a:rPr lang="ru-RU" sz="6000" dirty="0" smtClean="0">
                <a:effectLst/>
              </a:rPr>
            </a:br>
            <a:r>
              <a:rPr lang="ru-RU" sz="6000" dirty="0" smtClean="0">
                <a:effectLst/>
              </a:rPr>
              <a:t>Небезпека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r>
              <a:rPr lang="ru-RU" sz="6000" dirty="0"/>
              <a:t/>
            </a:r>
            <a:br>
              <a:rPr lang="ru-RU" sz="6000" dirty="0"/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збочення</a:t>
            </a:r>
            <a:r>
              <a:rPr lang="ru-RU" dirty="0" smtClean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ru-RU" sz="1050" dirty="0">
                <a:effectLst/>
              </a:rPr>
              <a:t>Вчені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спостерігали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численні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стійкі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зміни</a:t>
            </a:r>
            <a:r>
              <a:rPr lang="ru-RU" sz="1050" dirty="0">
                <a:effectLst/>
              </a:rPr>
              <a:t> у </a:t>
            </a:r>
            <a:r>
              <a:rPr lang="ru-RU" sz="1050" dirty="0">
                <a:effectLst/>
              </a:rPr>
              <a:t>сприйнятті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після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повторюваних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демонстрацій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порнографії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добровольцям</a:t>
            </a:r>
            <a:r>
              <a:rPr lang="ru-RU" sz="1050" dirty="0">
                <a:effectLst/>
              </a:rPr>
              <a:t> (</a:t>
            </a:r>
            <a:r>
              <a:rPr lang="ru-RU" sz="1050" dirty="0">
                <a:effectLst/>
              </a:rPr>
              <a:t>шість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щотижневих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сесій</a:t>
            </a:r>
            <a:r>
              <a:rPr lang="ru-RU" sz="1050" dirty="0">
                <a:effectLst/>
              </a:rPr>
              <a:t> по 1 </a:t>
            </a:r>
            <a:r>
              <a:rPr lang="ru-RU" sz="1050" dirty="0">
                <a:effectLst/>
              </a:rPr>
              <a:t>годині</a:t>
            </a:r>
            <a:r>
              <a:rPr lang="ru-RU" sz="1050" dirty="0">
                <a:effectLst/>
              </a:rPr>
              <a:t>). </a:t>
            </a:r>
            <a:r>
              <a:rPr lang="ru-RU" sz="1050" dirty="0">
                <a:effectLst/>
              </a:rPr>
              <a:t>Ці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зміни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включають</a:t>
            </a:r>
            <a:r>
              <a:rPr lang="ru-RU" sz="1050" dirty="0">
                <a:effectLst/>
              </a:rPr>
              <a:t>: </a:t>
            </a:r>
            <a:r>
              <a:rPr lang="ru-RU" sz="1050" dirty="0">
                <a:effectLst/>
              </a:rPr>
              <a:t>спрощене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ставлення</a:t>
            </a:r>
            <a:r>
              <a:rPr lang="ru-RU" sz="1050" dirty="0">
                <a:effectLst/>
              </a:rPr>
              <a:t> до </a:t>
            </a:r>
            <a:r>
              <a:rPr lang="ru-RU" sz="1050" dirty="0">
                <a:effectLst/>
              </a:rPr>
              <a:t>скоєння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зґвалтування</a:t>
            </a:r>
            <a:r>
              <a:rPr lang="ru-RU" sz="1050" dirty="0">
                <a:effectLst/>
              </a:rPr>
              <a:t>, як </a:t>
            </a:r>
            <a:r>
              <a:rPr lang="ru-RU" sz="1050" dirty="0">
                <a:effectLst/>
              </a:rPr>
              <a:t>кримінального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правопорушення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перебільшене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уявлення</a:t>
            </a:r>
            <a:r>
              <a:rPr lang="ru-RU" sz="1050" dirty="0">
                <a:effectLst/>
              </a:rPr>
              <a:t> про </a:t>
            </a:r>
            <a:r>
              <a:rPr lang="ru-RU" sz="1050" dirty="0">
                <a:effectLst/>
              </a:rPr>
              <a:t>поширеність</a:t>
            </a:r>
            <a:r>
              <a:rPr lang="ru-RU" sz="1050" dirty="0">
                <a:effectLst/>
              </a:rPr>
              <a:t> (</a:t>
            </a:r>
            <a:r>
              <a:rPr lang="ru-RU" sz="1050" dirty="0">
                <a:effectLst/>
              </a:rPr>
              <a:t>популярність</a:t>
            </a:r>
            <a:r>
              <a:rPr lang="ru-RU" sz="1050" dirty="0">
                <a:effectLst/>
              </a:rPr>
              <a:t>) </a:t>
            </a:r>
            <a:r>
              <a:rPr lang="ru-RU" sz="1050" dirty="0">
                <a:effectLst/>
              </a:rPr>
              <a:t>надзвичайно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сексуальних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методів</a:t>
            </a:r>
            <a:r>
              <a:rPr lang="ru-RU" sz="1050" dirty="0">
                <a:effectLst/>
              </a:rPr>
              <a:t> у </a:t>
            </a:r>
            <a:r>
              <a:rPr lang="ru-RU" sz="1050" dirty="0">
                <a:effectLst/>
              </a:rPr>
              <a:t>суспільстві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збільшення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грубості</a:t>
            </a:r>
            <a:r>
              <a:rPr lang="ru-RU" sz="1050" dirty="0">
                <a:effectLst/>
              </a:rPr>
              <a:t> (</a:t>
            </a:r>
            <a:r>
              <a:rPr lang="ru-RU" sz="1050" dirty="0">
                <a:effectLst/>
              </a:rPr>
              <a:t>безсердечності</a:t>
            </a:r>
            <a:r>
              <a:rPr lang="ru-RU" sz="1050" dirty="0">
                <a:effectLst/>
              </a:rPr>
              <a:t>) </a:t>
            </a:r>
            <a:r>
              <a:rPr lang="ru-RU" sz="1050" dirty="0">
                <a:effectLst/>
              </a:rPr>
              <a:t>щодо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жінок</a:t>
            </a:r>
            <a:r>
              <a:rPr lang="ru-RU" sz="1050" dirty="0">
                <a:effectLst/>
              </a:rPr>
              <a:t> та </a:t>
            </a:r>
            <a:r>
              <a:rPr lang="ru-RU" sz="1050" dirty="0">
                <a:effectLst/>
              </a:rPr>
              <a:t>їх</a:t>
            </a:r>
            <a:r>
              <a:rPr lang="ru-RU" sz="1050" dirty="0">
                <a:effectLst/>
              </a:rPr>
              <a:t> проблем, </a:t>
            </a:r>
            <a:r>
              <a:rPr lang="ru-RU" sz="1050" dirty="0">
                <a:effectLst/>
              </a:rPr>
              <a:t>незадоволеність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сексуальними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відносинами</a:t>
            </a:r>
            <a:r>
              <a:rPr lang="ru-RU" sz="1050" dirty="0">
                <a:effectLst/>
              </a:rPr>
              <a:t> та </a:t>
            </a:r>
            <a:r>
              <a:rPr lang="ru-RU" sz="1050" dirty="0">
                <a:effectLst/>
              </a:rPr>
              <a:t>зменшення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важливості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довірчих</a:t>
            </a:r>
            <a:r>
              <a:rPr lang="ru-RU" sz="1050" dirty="0">
                <a:effectLst/>
              </a:rPr>
              <a:t>, </a:t>
            </a:r>
            <a:r>
              <a:rPr lang="ru-RU" sz="1050" dirty="0">
                <a:effectLst/>
              </a:rPr>
              <a:t>близьких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відносин</a:t>
            </a:r>
            <a:r>
              <a:rPr lang="ru-RU" sz="1050" dirty="0">
                <a:effectLst/>
              </a:rPr>
              <a:t> </a:t>
            </a:r>
            <a:r>
              <a:rPr lang="ru-RU" sz="1050" dirty="0">
                <a:effectLst/>
              </a:rPr>
              <a:t>із</a:t>
            </a:r>
            <a:r>
              <a:rPr lang="ru-RU" sz="1050" dirty="0">
                <a:effectLst/>
              </a:rPr>
              <a:t> партнером. Приклад Теда </a:t>
            </a:r>
            <a:r>
              <a:rPr lang="ru-RU" sz="1050" dirty="0">
                <a:effectLst/>
              </a:rPr>
              <a:t>Банді</a:t>
            </a:r>
            <a:r>
              <a:rPr lang="ru-RU" sz="1050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2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Небезпека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Неправда.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У </a:t>
            </a:r>
            <a:r>
              <a:rPr lang="ru-RU" dirty="0">
                <a:effectLst/>
              </a:rPr>
              <a:t>книзі</a:t>
            </a:r>
            <a:r>
              <a:rPr lang="ru-RU" dirty="0">
                <a:effectLst/>
              </a:rPr>
              <a:t>, «</a:t>
            </a:r>
            <a:r>
              <a:rPr lang="ru-RU" dirty="0">
                <a:effectLst/>
              </a:rPr>
              <a:t>Чоловіки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протистоять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Порнографії</a:t>
            </a:r>
            <a:r>
              <a:rPr lang="ru-RU" dirty="0">
                <a:effectLst/>
              </a:rPr>
              <a:t>», Майкл С. </a:t>
            </a:r>
            <a:r>
              <a:rPr lang="ru-RU" dirty="0">
                <a:effectLst/>
              </a:rPr>
              <a:t>Кіммель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заявляє</a:t>
            </a:r>
            <a:r>
              <a:rPr lang="ru-RU" dirty="0">
                <a:effectLst/>
              </a:rPr>
              <a:t>: </a:t>
            </a:r>
            <a:r>
              <a:rPr lang="ru-RU" dirty="0">
                <a:effectLst/>
              </a:rPr>
              <a:t>порнографія</a:t>
            </a:r>
            <a:r>
              <a:rPr lang="ru-RU" dirty="0">
                <a:effectLst/>
              </a:rPr>
              <a:t> — </a:t>
            </a:r>
            <a:r>
              <a:rPr lang="ru-RU" dirty="0">
                <a:effectLst/>
              </a:rPr>
              <a:t>одне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головних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джерел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інформації</a:t>
            </a:r>
            <a:r>
              <a:rPr lang="ru-RU" dirty="0">
                <a:effectLst/>
              </a:rPr>
              <a:t>, яке </a:t>
            </a:r>
            <a:r>
              <a:rPr lang="ru-RU" dirty="0">
                <a:effectLst/>
              </a:rPr>
              <a:t>мають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молоді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чоловіки</a:t>
            </a:r>
            <a:r>
              <a:rPr lang="ru-RU" dirty="0">
                <a:effectLst/>
              </a:rPr>
              <a:t> про </a:t>
            </a:r>
            <a:r>
              <a:rPr lang="ru-RU" dirty="0">
                <a:effectLst/>
              </a:rPr>
              <a:t>сексуальність</a:t>
            </a:r>
            <a:r>
              <a:rPr lang="ru-RU" dirty="0">
                <a:effectLst/>
              </a:rPr>
              <a:t>, і тому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є </a:t>
            </a:r>
            <a:r>
              <a:rPr lang="ru-RU" dirty="0">
                <a:effectLst/>
              </a:rPr>
              <a:t>центральний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механізм</a:t>
            </a:r>
            <a:r>
              <a:rPr lang="ru-RU" dirty="0">
                <a:effectLst/>
              </a:rPr>
              <a:t>, на </a:t>
            </a:r>
            <a:r>
              <a:rPr lang="ru-RU" dirty="0">
                <a:effectLst/>
              </a:rPr>
              <a:t>якому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побудована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сексуальність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обман, у </a:t>
            </a:r>
            <a:r>
              <a:rPr lang="ru-RU" dirty="0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вірять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чоловіки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3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Небезпека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effectLst/>
              </a:rPr>
              <a:t>е</a:t>
            </a:r>
            <a:r>
              <a:rPr lang="ru-RU" b="1" dirty="0" smtClean="0">
                <a:effectLst/>
              </a:rPr>
              <a:t>гоїзм</a:t>
            </a:r>
            <a:r>
              <a:rPr lang="ru-RU" b="1" dirty="0">
                <a:effectLst/>
              </a:rPr>
              <a:t>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Споживче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ставлення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 як до </a:t>
            </a:r>
            <a:r>
              <a:rPr lang="ru-RU" dirty="0">
                <a:effectLst/>
              </a:rPr>
              <a:t>власності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Всюди</a:t>
            </a:r>
            <a:r>
              <a:rPr lang="ru-RU" dirty="0">
                <a:effectLst/>
              </a:rPr>
              <a:t> ми </a:t>
            </a:r>
            <a:r>
              <a:rPr lang="ru-RU" dirty="0">
                <a:effectLst/>
              </a:rPr>
              <a:t>можемо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бачити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плакати</a:t>
            </a:r>
            <a:r>
              <a:rPr lang="ru-RU" dirty="0">
                <a:effectLst/>
              </a:rPr>
              <a:t>, ролики, рекламу дорогих </a:t>
            </a:r>
            <a:r>
              <a:rPr lang="ru-RU" dirty="0">
                <a:effectLst/>
              </a:rPr>
              <a:t>автомобілів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серед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дівчаток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Німе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послання</a:t>
            </a:r>
            <a:r>
              <a:rPr lang="ru-RU" dirty="0">
                <a:effectLst/>
              </a:rPr>
              <a:t> — купи </a:t>
            </a:r>
            <a:r>
              <a:rPr lang="ru-RU" dirty="0">
                <a:effectLst/>
              </a:rPr>
              <a:t>річ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отримай</a:t>
            </a:r>
            <a:r>
              <a:rPr lang="ru-RU" dirty="0">
                <a:effectLst/>
              </a:rPr>
              <a:t> на додачу </a:t>
            </a:r>
            <a:r>
              <a:rPr lang="ru-RU" dirty="0">
                <a:effectLst/>
              </a:rPr>
              <a:t>дівчину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Порнографія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намагається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уявити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жінок</a:t>
            </a:r>
            <a:r>
              <a:rPr lang="ru-RU" dirty="0">
                <a:effectLst/>
              </a:rPr>
              <a:t> як товар у </a:t>
            </a:r>
            <a:r>
              <a:rPr lang="ru-RU" dirty="0">
                <a:effectLst/>
              </a:rPr>
              <a:t>каталозі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показуючи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окремі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частини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всередині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ззовні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даючи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можливість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покупцю</a:t>
            </a:r>
            <a:r>
              <a:rPr lang="ru-RU" dirty="0">
                <a:effectLst/>
              </a:rPr>
              <a:t> максимально </a:t>
            </a:r>
            <a:r>
              <a:rPr lang="ru-RU" dirty="0">
                <a:effectLst/>
              </a:rPr>
              <a:t>оцінити</a:t>
            </a:r>
            <a:r>
              <a:rPr lang="ru-RU" dirty="0">
                <a:effectLst/>
              </a:rPr>
              <a:t> товар перед </a:t>
            </a:r>
            <a:r>
              <a:rPr lang="ru-RU" dirty="0">
                <a:effectLst/>
              </a:rPr>
              <a:t>покупкою</a:t>
            </a:r>
            <a:r>
              <a:rPr lang="ru-RU" dirty="0">
                <a:effectLst/>
              </a:rPr>
              <a:t>. Не дивно,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хлопців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думають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якщо</a:t>
            </a:r>
            <a:r>
              <a:rPr lang="ru-RU" dirty="0">
                <a:effectLst/>
              </a:rPr>
              <a:t> вони </a:t>
            </a:r>
            <a:r>
              <a:rPr lang="ru-RU" dirty="0">
                <a:effectLst/>
              </a:rPr>
              <a:t>витратили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трохи</a:t>
            </a:r>
            <a:r>
              <a:rPr lang="ru-RU" dirty="0">
                <a:effectLst/>
              </a:rPr>
              <a:t> грошей, на </a:t>
            </a:r>
            <a:r>
              <a:rPr lang="ru-RU" dirty="0">
                <a:effectLst/>
              </a:rPr>
              <a:t>дівчину</a:t>
            </a:r>
            <a:r>
              <a:rPr lang="ru-RU" dirty="0">
                <a:effectLst/>
              </a:rPr>
              <a:t>, то вони </a:t>
            </a:r>
            <a:r>
              <a:rPr lang="ru-RU" dirty="0">
                <a:effectLst/>
              </a:rPr>
              <a:t>мають</a:t>
            </a:r>
            <a:r>
              <a:rPr lang="ru-RU" dirty="0">
                <a:effectLst/>
              </a:rPr>
              <a:t> право </a:t>
            </a:r>
            <a:r>
              <a:rPr lang="ru-RU" dirty="0">
                <a:effectLst/>
              </a:rPr>
              <a:t>мати</a:t>
            </a:r>
            <a:r>
              <a:rPr lang="ru-RU" dirty="0">
                <a:effectLst/>
              </a:rPr>
              <a:t> з нею секс. Порно </a:t>
            </a:r>
            <a:r>
              <a:rPr lang="ru-RU" dirty="0">
                <a:effectLst/>
              </a:rPr>
              <a:t>хоче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сказати</a:t>
            </a:r>
            <a:r>
              <a:rPr lang="ru-RU" dirty="0">
                <a:effectLst/>
              </a:rPr>
              <a:t> нам,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 не особи, а товар. І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виставляють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тіло</a:t>
            </a:r>
            <a:r>
              <a:rPr lang="ru-RU" dirty="0">
                <a:effectLst/>
              </a:rPr>
              <a:t> на показ, </a:t>
            </a:r>
            <a:r>
              <a:rPr lang="ru-RU" dirty="0">
                <a:effectLst/>
              </a:rPr>
              <a:t>пропонують</a:t>
            </a:r>
            <a:r>
              <a:rPr lang="ru-RU" dirty="0">
                <a:effectLst/>
              </a:rPr>
              <a:t> себе як товар.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35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Свідоцтво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алкоголіка</a:t>
            </a:r>
            <a:r>
              <a:rPr lang="ru-RU" sz="1700" dirty="0">
                <a:effectLst/>
              </a:rPr>
              <a:t> «Коли </a:t>
            </a:r>
            <a:r>
              <a:rPr lang="ru-RU" sz="1700" dirty="0">
                <a:effectLst/>
              </a:rPr>
              <a:t>мені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хочеться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випити</a:t>
            </a:r>
            <a:r>
              <a:rPr lang="ru-RU" sz="1700" dirty="0">
                <a:effectLst/>
              </a:rPr>
              <a:t>, я </a:t>
            </a:r>
            <a:r>
              <a:rPr lang="ru-RU" sz="1700" dirty="0">
                <a:effectLst/>
              </a:rPr>
              <a:t>почуваюся</a:t>
            </a:r>
            <a:r>
              <a:rPr lang="ru-RU" sz="1700" dirty="0">
                <a:effectLst/>
              </a:rPr>
              <a:t> так, </a:t>
            </a:r>
            <a:r>
              <a:rPr lang="ru-RU" sz="1700" dirty="0">
                <a:effectLst/>
              </a:rPr>
              <a:t>ніби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прив'язаний</a:t>
            </a:r>
            <a:r>
              <a:rPr lang="ru-RU" sz="1700" dirty="0">
                <a:effectLst/>
              </a:rPr>
              <a:t> до </a:t>
            </a:r>
            <a:r>
              <a:rPr lang="ru-RU" sz="1700" dirty="0">
                <a:effectLst/>
              </a:rPr>
              <a:t>двох</a:t>
            </a:r>
            <a:r>
              <a:rPr lang="ru-RU" sz="1700" dirty="0">
                <a:effectLst/>
              </a:rPr>
              <a:t> коней, </a:t>
            </a:r>
            <a:r>
              <a:rPr lang="ru-RU" sz="1700" dirty="0">
                <a:effectLst/>
              </a:rPr>
              <a:t>готових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мчати</a:t>
            </a:r>
            <a:r>
              <a:rPr lang="ru-RU" sz="1700" dirty="0">
                <a:effectLst/>
              </a:rPr>
              <a:t> в </a:t>
            </a:r>
            <a:r>
              <a:rPr lang="ru-RU" sz="1700" dirty="0">
                <a:effectLst/>
              </a:rPr>
              <a:t>різні</a:t>
            </a:r>
            <a:r>
              <a:rPr lang="ru-RU" sz="1700" dirty="0">
                <a:effectLst/>
              </a:rPr>
              <a:t> боки». </a:t>
            </a:r>
            <a:endParaRPr lang="ru-RU" sz="1700" dirty="0" smtClean="0">
              <a:effectLst/>
            </a:endParaRPr>
          </a:p>
          <a:p>
            <a:r>
              <a:rPr lang="ru-RU" sz="1700" dirty="0" smtClean="0">
                <a:effectLst/>
              </a:rPr>
              <a:t>І </a:t>
            </a:r>
            <a:r>
              <a:rPr lang="ru-RU" sz="1700" dirty="0">
                <a:effectLst/>
              </a:rPr>
              <a:t>який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кінь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перемагає</a:t>
            </a:r>
            <a:r>
              <a:rPr lang="ru-RU" sz="1700" dirty="0">
                <a:effectLst/>
              </a:rPr>
              <a:t>? </a:t>
            </a:r>
            <a:endParaRPr lang="ru-RU" sz="1700" dirty="0" smtClean="0">
              <a:effectLst/>
            </a:endParaRPr>
          </a:p>
          <a:p>
            <a:r>
              <a:rPr lang="ru-RU" sz="1700" dirty="0" smtClean="0">
                <a:effectLst/>
              </a:rPr>
              <a:t>«</a:t>
            </a:r>
            <a:r>
              <a:rPr lang="ru-RU" sz="1700" dirty="0">
                <a:effectLst/>
              </a:rPr>
              <a:t>той, </a:t>
            </a:r>
            <a:r>
              <a:rPr lang="ru-RU" sz="1700" dirty="0">
                <a:effectLst/>
              </a:rPr>
              <a:t>якому</a:t>
            </a:r>
            <a:r>
              <a:rPr lang="ru-RU" sz="1700" dirty="0">
                <a:effectLst/>
              </a:rPr>
              <a:t> я кричу давай»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Небезпека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порнографії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Наслідки</a:t>
            </a:r>
            <a:r>
              <a:rPr lang="ru-RU" b="1" dirty="0">
                <a:effectLst/>
              </a:rPr>
              <a:t>. </a:t>
            </a:r>
            <a:endParaRPr lang="ru-RU" b="1" dirty="0">
              <a:effectLst/>
            </a:endParaRPr>
          </a:p>
          <a:p>
            <a:r>
              <a:rPr lang="ru-RU" dirty="0">
                <a:effectLst/>
              </a:rPr>
              <a:t>Психологічні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травми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проституції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порівняти</a:t>
            </a:r>
            <a:r>
              <a:rPr lang="ru-RU" dirty="0">
                <a:effectLst/>
              </a:rPr>
              <a:t> з травмами </a:t>
            </a:r>
            <a:r>
              <a:rPr lang="ru-RU" dirty="0">
                <a:effectLst/>
              </a:rPr>
              <a:t>ветеранів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війни</a:t>
            </a:r>
            <a:r>
              <a:rPr lang="ru-RU" dirty="0">
                <a:effectLst/>
              </a:rPr>
              <a:t> та жертв </a:t>
            </a:r>
            <a:r>
              <a:rPr lang="ru-RU" dirty="0">
                <a:effectLst/>
              </a:rPr>
              <a:t>тортур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Симптоми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самі</a:t>
            </a:r>
            <a:r>
              <a:rPr lang="ru-RU" dirty="0">
                <a:effectLst/>
              </a:rPr>
              <a:t> — </a:t>
            </a:r>
            <a:r>
              <a:rPr lang="ru-RU" dirty="0">
                <a:effectLst/>
              </a:rPr>
              <a:t>нав'язливі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спогади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тривога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депресія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безсоння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Нерідкі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самогубства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Історії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порноіндустрії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брудні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жахливі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переказувати</a:t>
            </a:r>
            <a:r>
              <a:rPr lang="ru-RU" dirty="0">
                <a:effectLst/>
              </a:rPr>
              <a:t>. </a:t>
            </a:r>
            <a:r>
              <a:rPr lang="ru-RU" dirty="0" smtClean="0">
                <a:effectLst/>
              </a:rPr>
              <a:t>Євр</a:t>
            </a:r>
            <a:r>
              <a:rPr lang="ru-RU" dirty="0">
                <a:effectLst/>
              </a:rPr>
              <a:t>. 13:4 "</a:t>
            </a:r>
            <a:r>
              <a:rPr lang="ru-RU" dirty="0">
                <a:effectLst/>
              </a:rPr>
              <a:t>блудників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перелюбників</a:t>
            </a:r>
            <a:r>
              <a:rPr lang="ru-RU" dirty="0">
                <a:effectLst/>
              </a:rPr>
              <a:t> судить Бог!" Подумайте про </a:t>
            </a:r>
            <a:r>
              <a:rPr lang="ru-RU" dirty="0">
                <a:effectLst/>
              </a:rPr>
              <a:t>венеричні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захворювання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504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effectLst/>
              </a:rPr>
              <a:t>Гріх</a:t>
            </a:r>
            <a:r>
              <a:rPr lang="ru-RU" sz="1400" b="1" dirty="0">
                <a:effectLst/>
              </a:rPr>
              <a:t>.</a:t>
            </a:r>
            <a:r>
              <a:rPr lang="ru-RU" sz="1400" dirty="0">
                <a:effectLst/>
              </a:rPr>
              <a:t> </a:t>
            </a:r>
          </a:p>
          <a:p>
            <a:r>
              <a:rPr lang="ru-RU" sz="1400" dirty="0">
                <a:effectLst/>
              </a:rPr>
              <a:t>Бог створив </a:t>
            </a:r>
            <a:r>
              <a:rPr lang="ru-RU" sz="1400" dirty="0">
                <a:effectLst/>
              </a:rPr>
              <a:t>чоловіка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сексуальним</a:t>
            </a:r>
            <a:r>
              <a:rPr lang="ru-RU" sz="1400" dirty="0">
                <a:effectLst/>
              </a:rPr>
              <a:t> і </a:t>
            </a:r>
            <a:r>
              <a:rPr lang="ru-RU" sz="1400" dirty="0">
                <a:effectLst/>
              </a:rPr>
              <a:t>визначив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що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ці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бажання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можна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реалізувати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лише</a:t>
            </a:r>
            <a:r>
              <a:rPr lang="ru-RU" sz="1400" dirty="0">
                <a:effectLst/>
              </a:rPr>
              <a:t> у </a:t>
            </a:r>
            <a:r>
              <a:rPr lang="ru-RU" sz="1400" dirty="0">
                <a:effectLst/>
              </a:rPr>
              <a:t>сім'ї</a:t>
            </a:r>
            <a:r>
              <a:rPr lang="ru-RU" sz="1400" dirty="0">
                <a:effectLst/>
              </a:rPr>
              <a:t>. </a:t>
            </a:r>
            <a:r>
              <a:rPr lang="ru-RU" sz="1400" dirty="0">
                <a:effectLst/>
              </a:rPr>
              <a:t>Задовольняючи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свої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сексуальні</a:t>
            </a:r>
            <a:r>
              <a:rPr lang="ru-RU" sz="1400" dirty="0">
                <a:effectLst/>
              </a:rPr>
              <a:t> потреби поза </a:t>
            </a:r>
            <a:r>
              <a:rPr lang="ru-RU" sz="1400" dirty="0">
                <a:effectLst/>
              </a:rPr>
              <a:t>сім'ї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людина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грішить</a:t>
            </a:r>
            <a:r>
              <a:rPr lang="ru-RU" sz="1400" dirty="0">
                <a:effectLst/>
              </a:rPr>
              <a:t>, </a:t>
            </a:r>
            <a:r>
              <a:rPr lang="ru-RU" sz="1400" dirty="0">
                <a:effectLst/>
              </a:rPr>
              <a:t>виступаючи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проти</a:t>
            </a:r>
            <a:r>
              <a:rPr lang="ru-RU" sz="1400" dirty="0">
                <a:effectLst/>
              </a:rPr>
              <a:t> Богом </a:t>
            </a:r>
            <a:r>
              <a:rPr lang="ru-RU" sz="1400" dirty="0">
                <a:effectLst/>
              </a:rPr>
              <a:t>встановленого</a:t>
            </a:r>
            <a:r>
              <a:rPr lang="ru-RU" sz="1400" dirty="0">
                <a:effectLst/>
              </a:rPr>
              <a:t> порядку, </a:t>
            </a:r>
            <a:r>
              <a:rPr lang="ru-RU" sz="1400" dirty="0">
                <a:effectLst/>
              </a:rPr>
              <a:t>виступає</a:t>
            </a:r>
            <a:r>
              <a:rPr lang="ru-RU" sz="1400" dirty="0">
                <a:effectLst/>
              </a:rPr>
              <a:t> </a:t>
            </a:r>
            <a:r>
              <a:rPr lang="ru-RU" sz="1400" dirty="0">
                <a:effectLst/>
              </a:rPr>
              <a:t>проти</a:t>
            </a:r>
            <a:r>
              <a:rPr lang="ru-RU" sz="1400" dirty="0">
                <a:effectLst/>
              </a:rPr>
              <a:t> Бога. Людина таким чином </a:t>
            </a:r>
            <a:r>
              <a:rPr lang="ru-RU" sz="1400" dirty="0">
                <a:effectLst/>
              </a:rPr>
              <a:t>стає</a:t>
            </a:r>
            <a:r>
              <a:rPr lang="ru-RU" sz="1400" dirty="0">
                <a:effectLst/>
              </a:rPr>
              <a:t> противником Богу.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01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Практичні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поради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Заповіт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effectLst/>
              </a:rPr>
              <a:t>із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effectLst/>
              </a:rPr>
              <a:t>очима</a:t>
            </a:r>
            <a:r>
              <a:rPr lang="ru-RU" sz="2400" b="1" dirty="0">
                <a:effectLst/>
              </a:rPr>
              <a:t>. </a:t>
            </a:r>
            <a:r>
              <a:rPr lang="ru-RU" sz="2400" b="1" dirty="0">
                <a:effectLst/>
              </a:rPr>
              <a:t>Йова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effectLst/>
              </a:rPr>
              <a:t>31:1 </a:t>
            </a:r>
          </a:p>
          <a:p>
            <a:r>
              <a:rPr lang="ru-RU" sz="2400" b="1" dirty="0">
                <a:effectLst/>
              </a:rPr>
              <a:t>Близькі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>
                <a:effectLst/>
              </a:rPr>
              <a:t>стосунки</a:t>
            </a:r>
            <a:r>
              <a:rPr lang="ru-RU" sz="2400" b="1" dirty="0">
                <a:effectLst/>
              </a:rPr>
              <a:t> з Богом </a:t>
            </a:r>
            <a:r>
              <a:rPr lang="ru-RU" sz="2400" b="1" dirty="0" smtClean="0">
                <a:effectLst/>
              </a:rPr>
              <a:t>Псалом 16:8</a:t>
            </a:r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  <a:p>
            <a:r>
              <a:rPr lang="ru-RU" sz="2400" dirty="0">
                <a:effectLst/>
              </a:rPr>
              <a:t>Сповідати</a:t>
            </a:r>
            <a:r>
              <a:rPr lang="ru-RU" sz="2400" dirty="0">
                <a:effectLst/>
              </a:rPr>
              <a:t> </a:t>
            </a:r>
            <a:r>
              <a:rPr lang="ru-RU" sz="2400" dirty="0">
                <a:effectLst/>
              </a:rPr>
              <a:t>свій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гріх</a:t>
            </a:r>
            <a:r>
              <a:rPr lang="ru-RU" sz="2400" b="1" dirty="0" smtClean="0">
                <a:effectLst/>
              </a:rPr>
              <a:t>. </a:t>
            </a:r>
            <a:r>
              <a:rPr lang="ru-RU" sz="2400" b="1" dirty="0">
                <a:effectLst/>
              </a:rPr>
              <a:t>Псалом 31:5</a:t>
            </a:r>
            <a:r>
              <a:rPr lang="ru-RU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4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effectLst/>
              </a:rPr>
              <a:t>Сіра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>
                <a:effectLst/>
              </a:rPr>
              <a:t>зона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effectLst/>
              </a:rPr>
              <a:t>Розглядати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жінок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Не </a:t>
            </a:r>
            <a:r>
              <a:rPr lang="ru-RU" dirty="0">
                <a:effectLst/>
              </a:rPr>
              <a:t>перемикати</a:t>
            </a:r>
            <a:r>
              <a:rPr lang="ru-RU" dirty="0">
                <a:effectLst/>
              </a:rPr>
              <a:t>, не </a:t>
            </a:r>
            <a:r>
              <a:rPr lang="ru-RU" dirty="0">
                <a:effectLst/>
              </a:rPr>
              <a:t>промотувати</a:t>
            </a:r>
            <a:r>
              <a:rPr lang="ru-RU" dirty="0">
                <a:effectLst/>
              </a:rPr>
              <a:t> й не …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Слухати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вульгарні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анекдоти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читати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опис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еротичних</a:t>
            </a:r>
            <a:r>
              <a:rPr lang="ru-RU" dirty="0">
                <a:effectLst/>
              </a:rPr>
              <a:t> сцен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Мати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намір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відвідувати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місця</a:t>
            </a:r>
            <a:r>
              <a:rPr lang="ru-RU" dirty="0">
                <a:effectLst/>
              </a:rPr>
              <a:t>, де </a:t>
            </a:r>
            <a:r>
              <a:rPr lang="ru-RU" dirty="0">
                <a:effectLst/>
              </a:rPr>
              <a:t>ви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заздалегідь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знаєте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побачите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непристойності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Фліртувати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 smtClean="0">
                <a:effectLst/>
              </a:rPr>
              <a:t>Уявляти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згадувати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сексуальні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сцени</a:t>
            </a:r>
            <a:endParaRPr lang="ru-RU" dirty="0">
              <a:effectLst/>
            </a:endParaRP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9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7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залежності</a:t>
            </a:r>
            <a:r>
              <a:rPr lang="uk-UA" sz="8000" dirty="0" smtClean="0"/>
              <a:t/>
            </a:r>
            <a:br>
              <a:rPr lang="uk-UA" sz="8000" dirty="0" smtClean="0"/>
            </a:b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Курс, </a:t>
            </a:r>
            <a:r>
              <a:rPr lang="ru-RU" sz="1700" dirty="0">
                <a:effectLst/>
              </a:rPr>
              <a:t>який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допоможе</a:t>
            </a:r>
            <a:r>
              <a:rPr lang="ru-RU" sz="1700" dirty="0">
                <a:effectLst/>
              </a:rPr>
              <a:t> вам </a:t>
            </a:r>
            <a:r>
              <a:rPr lang="ru-RU" sz="1700" dirty="0">
                <a:effectLst/>
              </a:rPr>
              <a:t>здобути</a:t>
            </a:r>
            <a:r>
              <a:rPr lang="ru-RU" sz="1700" dirty="0">
                <a:effectLst/>
              </a:rPr>
              <a:t> свободу у </a:t>
            </a:r>
            <a:r>
              <a:rPr lang="ru-RU" sz="1700" dirty="0">
                <a:effectLst/>
              </a:rPr>
              <a:t>Христі</a:t>
            </a:r>
            <a:r>
              <a:rPr lang="ru-RU" sz="1700" dirty="0">
                <a:effectLst/>
              </a:rPr>
              <a:t> та </a:t>
            </a:r>
            <a:r>
              <a:rPr lang="ru-RU" sz="1700" dirty="0">
                <a:effectLst/>
              </a:rPr>
              <a:t>перемогти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спокуси</a:t>
            </a:r>
            <a:r>
              <a:rPr lang="ru-RU" sz="1700" dirty="0">
                <a:effectLst/>
              </a:rPr>
              <a:t> у </a:t>
            </a:r>
            <a:r>
              <a:rPr lang="ru-RU" sz="1700" dirty="0">
                <a:effectLst/>
              </a:rPr>
              <a:t>вашому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житті</a:t>
            </a:r>
            <a:endParaRPr lang="ru-RU" sz="1700" dirty="0">
              <a:effectLst/>
            </a:endParaRPr>
          </a:p>
          <a:p>
            <a:r>
              <a:rPr lang="ru-RU" sz="1700" dirty="0" smtClean="0"/>
              <a:t>Жовтень</a:t>
            </a:r>
            <a:r>
              <a:rPr lang="ru-RU" sz="1700" dirty="0" smtClean="0"/>
              <a:t> 2021 </a:t>
            </a:r>
            <a:r>
              <a:rPr lang="ru-RU" sz="1700" dirty="0"/>
              <a:t>№5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36548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Так само й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, у </a:t>
            </a:r>
            <a:r>
              <a:rPr lang="ru-RU" dirty="0">
                <a:effectLst/>
              </a:rPr>
              <a:t>скромнім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убранні</a:t>
            </a:r>
            <a:r>
              <a:rPr lang="ru-RU" dirty="0">
                <a:effectLst/>
              </a:rPr>
              <a:t>, з </a:t>
            </a:r>
            <a:r>
              <a:rPr lang="ru-RU" dirty="0">
                <a:effectLst/>
              </a:rPr>
              <a:t>соромливістю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невинністю</a:t>
            </a:r>
            <a:r>
              <a:rPr lang="ru-RU" dirty="0">
                <a:effectLst/>
              </a:rPr>
              <a:t>, нехай </a:t>
            </a:r>
            <a:r>
              <a:rPr lang="ru-RU" dirty="0">
                <a:effectLst/>
              </a:rPr>
              <a:t>прикрашають</a:t>
            </a:r>
            <a:r>
              <a:rPr lang="ru-RU" dirty="0">
                <a:effectLst/>
              </a:rPr>
              <a:t> себе не </a:t>
            </a:r>
            <a:r>
              <a:rPr lang="ru-RU" dirty="0">
                <a:effectLst/>
              </a:rPr>
              <a:t>плетінням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волосся</a:t>
            </a:r>
            <a:r>
              <a:rPr lang="ru-RU" dirty="0">
                <a:effectLst/>
              </a:rPr>
              <a:t>, не </a:t>
            </a:r>
            <a:r>
              <a:rPr lang="ru-RU" dirty="0">
                <a:effectLst/>
              </a:rPr>
              <a:t>коштовними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шатами</a:t>
            </a:r>
            <a:r>
              <a:rPr lang="ru-RU" dirty="0">
                <a:effectLst/>
              </a:rPr>
              <a:t>, але </a:t>
            </a:r>
            <a:r>
              <a:rPr lang="ru-RU" dirty="0">
                <a:effectLst/>
              </a:rPr>
              <a:t>добрими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вчинками</a:t>
            </a:r>
            <a:r>
              <a:rPr lang="ru-RU" dirty="0">
                <a:effectLst/>
              </a:rPr>
              <a:t>, як то </a:t>
            </a:r>
            <a:r>
              <a:rPr lang="ru-RU" dirty="0">
                <a:effectLst/>
              </a:rPr>
              <a:t>личить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жінкам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присвячуються</a:t>
            </a:r>
            <a:r>
              <a:rPr lang="ru-RU" dirty="0">
                <a:effectLst/>
              </a:rPr>
              <a:t> на </a:t>
            </a:r>
            <a:r>
              <a:rPr lang="ru-RU" dirty="0">
                <a:effectLst/>
              </a:rPr>
              <a:t>побожність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smtClean="0">
                <a:effectLst/>
              </a:rPr>
              <a:t>1Тим </a:t>
            </a:r>
            <a:r>
              <a:rPr lang="en-US" dirty="0">
                <a:effectLst/>
              </a:rPr>
              <a:t>2:9–10.</a:t>
            </a:r>
          </a:p>
          <a:p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487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ey Perevyshko\Pictures\Sermons Illustrations\Headcovering\a  group of 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6200"/>
            <a:ext cx="9346679" cy="730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6125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 Perevyshko\Pictures\Sermons Illustrations\hidj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" y="152400"/>
            <a:ext cx="9140397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362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 Perevyshko\Pictures\Sermons Illustrations\hidj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2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Вони </a:t>
            </a:r>
            <a:r>
              <a:rPr lang="ru-RU" sz="1700" dirty="0">
                <a:effectLst/>
              </a:rPr>
              <a:t>можуть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вранці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вийти</a:t>
            </a:r>
            <a:r>
              <a:rPr lang="ru-RU" sz="1700" dirty="0">
                <a:effectLst/>
              </a:rPr>
              <a:t> з дому, </a:t>
            </a:r>
            <a:r>
              <a:rPr lang="ru-RU" sz="1700" dirty="0">
                <a:effectLst/>
              </a:rPr>
              <a:t>зовсім</a:t>
            </a:r>
            <a:r>
              <a:rPr lang="ru-RU" sz="1700" dirty="0">
                <a:effectLst/>
              </a:rPr>
              <a:t> не </a:t>
            </a:r>
            <a:r>
              <a:rPr lang="ru-RU" sz="1700" dirty="0">
                <a:effectLst/>
              </a:rPr>
              <a:t>маючи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наміру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напитися</a:t>
            </a:r>
            <a:r>
              <a:rPr lang="ru-RU" sz="1700" dirty="0">
                <a:effectLst/>
              </a:rPr>
              <a:t>, як </a:t>
            </a:r>
            <a:r>
              <a:rPr lang="ru-RU" sz="1700" dirty="0">
                <a:effectLst/>
              </a:rPr>
              <a:t>раптом</a:t>
            </a:r>
            <a:r>
              <a:rPr lang="ru-RU" sz="1700" dirty="0">
                <a:effectLst/>
              </a:rPr>
              <a:t> запах </a:t>
            </a:r>
            <a:r>
              <a:rPr lang="ru-RU" sz="1700" dirty="0">
                <a:effectLst/>
              </a:rPr>
              <a:t>або</a:t>
            </a:r>
            <a:r>
              <a:rPr lang="ru-RU" sz="1700" dirty="0">
                <a:effectLst/>
              </a:rPr>
              <a:t> будь-</a:t>
            </a:r>
            <a:r>
              <a:rPr lang="ru-RU" sz="1700" dirty="0">
                <a:effectLst/>
              </a:rPr>
              <a:t>який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спогад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пробуджує</a:t>
            </a:r>
            <a:r>
              <a:rPr lang="ru-RU" sz="1700" dirty="0">
                <a:effectLst/>
              </a:rPr>
              <a:t> в них </a:t>
            </a:r>
            <a:r>
              <a:rPr lang="ru-RU" sz="1700" dirty="0">
                <a:effectLst/>
              </a:rPr>
              <a:t>непереборне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бажання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випити</a:t>
            </a:r>
            <a:r>
              <a:rPr lang="ru-RU" sz="1700" dirty="0">
                <a:effectLst/>
              </a:rPr>
              <a:t>. І за </a:t>
            </a:r>
            <a:r>
              <a:rPr lang="ru-RU" sz="1700" dirty="0">
                <a:effectLst/>
              </a:rPr>
              <a:t>мить</a:t>
            </a:r>
            <a:r>
              <a:rPr lang="ru-RU" sz="1700" dirty="0">
                <a:effectLst/>
              </a:rPr>
              <a:t> вони </a:t>
            </a:r>
            <a:r>
              <a:rPr lang="ru-RU" sz="1700" dirty="0">
                <a:effectLst/>
              </a:rPr>
              <a:t>опиняються</a:t>
            </a:r>
            <a:r>
              <a:rPr lang="ru-RU" sz="1700" dirty="0">
                <a:effectLst/>
              </a:rPr>
              <a:t> у </a:t>
            </a:r>
            <a:r>
              <a:rPr lang="ru-RU" sz="1700" dirty="0">
                <a:effectLst/>
              </a:rPr>
              <a:t>найближчому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барі</a:t>
            </a:r>
            <a:r>
              <a:rPr lang="ru-RU" sz="1700" dirty="0" smtClean="0">
                <a:effectLst/>
              </a:rPr>
              <a:t>.</a:t>
            </a:r>
          </a:p>
          <a:p>
            <a:r>
              <a:rPr lang="ru-RU" sz="1700" dirty="0" smtClean="0"/>
              <a:t>едвард</a:t>
            </a:r>
            <a:r>
              <a:rPr lang="ru-RU" sz="1700" dirty="0" smtClean="0"/>
              <a:t> </a:t>
            </a:r>
            <a:r>
              <a:rPr lang="ru-RU" sz="1700" dirty="0"/>
              <a:t>т </a:t>
            </a:r>
            <a:r>
              <a:rPr lang="ru-RU" sz="1700" dirty="0" smtClean="0"/>
              <a:t>уелч</a:t>
            </a:r>
            <a:r>
              <a:rPr lang="ru-RU" sz="1700" dirty="0"/>
              <a:t>, </a:t>
            </a:r>
            <a:r>
              <a:rPr lang="ru-RU" sz="1700" i="1" dirty="0" smtClean="0"/>
              <a:t>залежності</a:t>
            </a:r>
            <a:endParaRPr lang="en-US" sz="1700" i="1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Я </a:t>
            </a:r>
            <a:r>
              <a:rPr lang="ru-RU" dirty="0">
                <a:effectLst/>
              </a:rPr>
              <a:t>також</a:t>
            </a:r>
            <a:r>
              <a:rPr lang="ru-RU" dirty="0">
                <a:effectLst/>
              </a:rPr>
              <a:t> хочу,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 носили </a:t>
            </a:r>
            <a:r>
              <a:rPr lang="ru-RU" dirty="0">
                <a:effectLst/>
              </a:rPr>
              <a:t>скромний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одяг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поводилися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стримано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належно</a:t>
            </a:r>
            <a:r>
              <a:rPr lang="ru-RU" dirty="0">
                <a:effectLst/>
              </a:rPr>
              <a:t>. Вони не </a:t>
            </a:r>
            <a:r>
              <a:rPr lang="ru-RU" dirty="0">
                <a:effectLst/>
              </a:rPr>
              <a:t>повинні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прикрашати</a:t>
            </a:r>
            <a:r>
              <a:rPr lang="ru-RU" dirty="0">
                <a:effectLst/>
              </a:rPr>
              <a:t> себе </a:t>
            </a:r>
            <a:r>
              <a:rPr lang="ru-RU" dirty="0">
                <a:effectLst/>
              </a:rPr>
              <a:t>пишними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зачісками</a:t>
            </a:r>
            <a:r>
              <a:rPr lang="ru-RU" dirty="0">
                <a:effectLst/>
              </a:rPr>
              <a:t> та золотом, перлами та дорогим </a:t>
            </a:r>
            <a:r>
              <a:rPr lang="ru-RU" dirty="0">
                <a:effectLst/>
              </a:rPr>
              <a:t>одягом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Натомість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поклоняються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Богові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повинні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прикрашати</a:t>
            </a:r>
            <a:r>
              <a:rPr lang="ru-RU" dirty="0">
                <a:effectLst/>
              </a:rPr>
              <a:t> себе </a:t>
            </a:r>
            <a:r>
              <a:rPr lang="ru-RU" dirty="0">
                <a:effectLst/>
              </a:rPr>
              <a:t>чеснотами</a:t>
            </a:r>
            <a:r>
              <a:rPr lang="ru-RU" dirty="0">
                <a:effectLst/>
              </a:rPr>
              <a:t>.</a:t>
            </a:r>
          </a:p>
          <a:p>
            <a:r>
              <a:rPr lang="ru-RU" b="1" dirty="0" smtClean="0"/>
              <a:t>1-е </a:t>
            </a:r>
            <a:r>
              <a:rPr lang="ru-RU" b="1" dirty="0" smtClean="0"/>
              <a:t>Тимофію</a:t>
            </a:r>
            <a:r>
              <a:rPr lang="ru-RU" b="1" dirty="0" smtClean="0"/>
              <a:t> </a:t>
            </a:r>
            <a:r>
              <a:rPr lang="ru-RU" b="1" dirty="0"/>
              <a:t>2:9, 10 WBRU</a:t>
            </a:r>
            <a:endParaRPr lang="en-US" b="1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2640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У пристойному </a:t>
            </a:r>
            <a:r>
              <a:rPr lang="ru-RU" dirty="0">
                <a:effectLst/>
              </a:rPr>
              <a:t>одязі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зі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скромністю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контролюючи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прикрашаючи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себе не </a:t>
            </a:r>
            <a:r>
              <a:rPr lang="ru-RU" dirty="0">
                <a:effectLst/>
              </a:rPr>
              <a:t>плетінням</a:t>
            </a:r>
            <a:r>
              <a:rPr lang="ru-RU" dirty="0">
                <a:effectLst/>
              </a:rPr>
              <a:t>, золотом, перлами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дорогим </a:t>
            </a:r>
            <a:r>
              <a:rPr lang="ru-RU" dirty="0">
                <a:effectLst/>
              </a:rPr>
              <a:t>одягом</a:t>
            </a:r>
            <a:endParaRPr lang="ru-RU" dirty="0">
              <a:effectLst/>
            </a:endParaRP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3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8867D-C34A-E547-8F8E-75CED576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B371F4-6999-B647-81E8-80DBBDE0F4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Раніше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грецькому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світі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жіночі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зачіски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простими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Волосся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збиралося</a:t>
            </a:r>
            <a:r>
              <a:rPr lang="ru-RU" dirty="0">
                <a:effectLst/>
              </a:rPr>
              <a:t> назад і </a:t>
            </a:r>
            <a:r>
              <a:rPr lang="ru-RU" dirty="0">
                <a:effectLst/>
              </a:rPr>
              <a:t>закріплювалося</a:t>
            </a:r>
            <a:r>
              <a:rPr lang="ru-RU" dirty="0">
                <a:effectLst/>
              </a:rPr>
              <a:t> бантом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шарфом. У </a:t>
            </a:r>
            <a:r>
              <a:rPr lang="ru-RU" dirty="0">
                <a:effectLst/>
              </a:rPr>
              <a:t>суспільстві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шанована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одягала</a:t>
            </a:r>
            <a:r>
              <a:rPr lang="ru-RU" dirty="0">
                <a:effectLst/>
              </a:rPr>
              <a:t> вуаль поверх </a:t>
            </a:r>
            <a:r>
              <a:rPr lang="ru-RU" dirty="0">
                <a:effectLst/>
              </a:rPr>
              <a:t>голови</a:t>
            </a:r>
            <a:r>
              <a:rPr lang="ru-RU" dirty="0">
                <a:effectLst/>
              </a:rPr>
              <a:t>, яка </a:t>
            </a:r>
            <a:r>
              <a:rPr lang="ru-RU" dirty="0">
                <a:effectLst/>
              </a:rPr>
              <a:t>покривала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плечі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приховувала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майстерно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зроблену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зачіску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Тільки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сумнівної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поведінки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жінка</a:t>
            </a:r>
            <a:r>
              <a:rPr lang="ru-RU" dirty="0">
                <a:effectLst/>
              </a:rPr>
              <a:t> в </a:t>
            </a:r>
            <a:r>
              <a:rPr lang="ru-RU" dirty="0">
                <a:effectLst/>
              </a:rPr>
              <a:t>жалобі</a:t>
            </a:r>
            <a:r>
              <a:rPr lang="ru-RU" dirty="0">
                <a:effectLst/>
              </a:rPr>
              <a:t> могла </a:t>
            </a:r>
            <a:r>
              <a:rPr lang="ru-RU" dirty="0">
                <a:effectLst/>
              </a:rPr>
              <a:t>з'явитися</a:t>
            </a:r>
            <a:r>
              <a:rPr lang="ru-RU" dirty="0">
                <a:effectLst/>
              </a:rPr>
              <a:t> на люди з </a:t>
            </a:r>
            <a:r>
              <a:rPr lang="ru-RU" dirty="0">
                <a:effectLst/>
              </a:rPr>
              <a:t>розпущеним</a:t>
            </a:r>
            <a:r>
              <a:rPr lang="ru-RU" dirty="0">
                <a:effectLst/>
              </a:rPr>
              <a:t> і не </a:t>
            </a:r>
            <a:r>
              <a:rPr lang="ru-RU" dirty="0">
                <a:effectLst/>
              </a:rPr>
              <a:t>покритим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волоссям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Однак</a:t>
            </a:r>
            <a:r>
              <a:rPr lang="ru-RU" dirty="0">
                <a:effectLst/>
              </a:rPr>
              <a:t>, у </a:t>
            </a:r>
            <a:r>
              <a:rPr lang="ru-RU" dirty="0">
                <a:effectLst/>
              </a:rPr>
              <a:t>середині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першого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століття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 по </a:t>
            </a:r>
            <a:r>
              <a:rPr lang="ru-RU" dirty="0">
                <a:effectLst/>
              </a:rPr>
              <a:t>всій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імперії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копіювали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ретельно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заплетені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прикрашені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зачіски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римських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імператриць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багато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яких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відзначалися</a:t>
            </a:r>
            <a:r>
              <a:rPr lang="ru-RU" dirty="0">
                <a:effectLst/>
              </a:rPr>
              <a:t> скандальною славою.</a:t>
            </a:r>
          </a:p>
        </p:txBody>
      </p:sp>
    </p:spTree>
    <p:extLst>
      <p:ext uri="{BB962C8B-B14F-4D97-AF65-F5344CB8AC3E}">
        <p14:creationId xmlns:p14="http://schemas.microsoft.com/office/powerpoint/2010/main" val="694491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H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M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Jones </a:t>
            </a:r>
            <a:r>
              <a:rPr lang="ru-RU" dirty="0">
                <a:effectLst/>
              </a:rPr>
              <a:t>каже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ціна</a:t>
            </a:r>
            <a:r>
              <a:rPr lang="ru-RU" dirty="0">
                <a:effectLst/>
              </a:rPr>
              <a:t> за </a:t>
            </a:r>
            <a:r>
              <a:rPr lang="ru-RU" dirty="0">
                <a:effectLst/>
              </a:rPr>
              <a:t>одяг</a:t>
            </a:r>
            <a:r>
              <a:rPr lang="ru-RU" dirty="0">
                <a:effectLst/>
              </a:rPr>
              <a:t> могла </a:t>
            </a:r>
            <a:r>
              <a:rPr lang="ru-RU" dirty="0">
                <a:effectLst/>
              </a:rPr>
              <a:t>досягати</a:t>
            </a:r>
            <a:r>
              <a:rPr lang="ru-RU" dirty="0">
                <a:effectLst/>
              </a:rPr>
              <a:t> 7000 </a:t>
            </a:r>
            <a:r>
              <a:rPr lang="ru-RU" dirty="0">
                <a:effectLst/>
              </a:rPr>
              <a:t>динаріїв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становило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ніж</a:t>
            </a:r>
            <a:r>
              <a:rPr lang="ru-RU" dirty="0">
                <a:effectLst/>
              </a:rPr>
              <a:t> 19 </a:t>
            </a:r>
            <a:r>
              <a:rPr lang="ru-RU" dirty="0">
                <a:effectLst/>
              </a:rPr>
              <a:t>років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роботи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середньостатистичного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робітника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smtClean="0">
                <a:effectLst/>
              </a:rPr>
              <a:t>Плиній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Старший </a:t>
            </a:r>
            <a:r>
              <a:rPr lang="ru-RU" dirty="0" err="1" smtClean="0">
                <a:effectLst/>
              </a:rPr>
              <a:t>описував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сукню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Лоллії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Пауліни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дружини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Калігули</a:t>
            </a:r>
            <a:r>
              <a:rPr lang="ru-RU" dirty="0">
                <a:effectLst/>
              </a:rPr>
              <a:t>, яка за </a:t>
            </a:r>
            <a:r>
              <a:rPr lang="ru-RU" dirty="0">
                <a:effectLst/>
              </a:rPr>
              <a:t>сьогоднішніми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мірками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коштує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кілька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сотень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тисяч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доларів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Багаті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можливо</a:t>
            </a:r>
            <a:r>
              <a:rPr lang="ru-RU" dirty="0">
                <a:effectLst/>
              </a:rPr>
              <a:t>, дозволяли </a:t>
            </a:r>
            <a:r>
              <a:rPr lang="ru-RU" dirty="0">
                <a:effectLst/>
              </a:rPr>
              <a:t>собі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сукні</a:t>
            </a:r>
            <a:r>
              <a:rPr lang="ru-RU" dirty="0">
                <a:effectLst/>
              </a:rPr>
              <a:t> за 500-800 </a:t>
            </a:r>
            <a:r>
              <a:rPr lang="ru-RU" dirty="0">
                <a:effectLst/>
              </a:rPr>
              <a:t>динаріїв</a:t>
            </a:r>
            <a:r>
              <a:rPr lang="ru-RU" dirty="0">
                <a:effectLst/>
              </a:rPr>
              <a:t>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Прикрашали</a:t>
            </a:r>
            <a:r>
              <a:rPr lang="ru-RU" dirty="0">
                <a:effectLst/>
              </a:rPr>
              <a:t> себе </a:t>
            </a:r>
            <a:r>
              <a:rPr lang="ru-RU" dirty="0">
                <a:effectLst/>
              </a:rPr>
              <a:t>добрими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справами</a:t>
            </a:r>
          </a:p>
          <a:p>
            <a:r>
              <a:rPr lang="ru-RU" dirty="0">
                <a:effectLst/>
              </a:rPr>
              <a:t>благочестя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пошана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щодо</a:t>
            </a:r>
            <a:r>
              <a:rPr lang="ru-RU" dirty="0">
                <a:effectLst/>
              </a:rPr>
              <a:t> Бога</a:t>
            </a:r>
          </a:p>
          <a:p>
            <a:r>
              <a:rPr lang="ru-RU" dirty="0" smtClean="0">
                <a:effectLst/>
              </a:rPr>
              <a:t>1 </a:t>
            </a:r>
            <a:r>
              <a:rPr lang="ru-RU" dirty="0">
                <a:effectLst/>
              </a:rPr>
              <a:t>Петра 3:3-4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7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Коли </a:t>
            </a:r>
            <a:r>
              <a:rPr lang="ru-RU" sz="6000" dirty="0">
                <a:effectLst/>
              </a:rPr>
              <a:t>очі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грішать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effectLst/>
              </a:rPr>
              <a:t>Жінки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повинні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одягатися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розуміючи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мотиви</a:t>
            </a:r>
            <a:r>
              <a:rPr lang="ru-RU" dirty="0">
                <a:effectLst/>
              </a:rPr>
              <a:t> й </a:t>
            </a:r>
            <a:r>
              <a:rPr lang="ru-RU" dirty="0">
                <a:effectLst/>
              </a:rPr>
              <a:t>контролюючи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відповідно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ситуації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думаючи</a:t>
            </a:r>
            <a:r>
              <a:rPr lang="ru-RU" dirty="0">
                <a:effectLst/>
              </a:rPr>
              <a:t> про </a:t>
            </a:r>
            <a:r>
              <a:rPr lang="ru-RU" dirty="0">
                <a:effectLst/>
              </a:rPr>
              <a:t>почуття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інших</a:t>
            </a:r>
            <a:r>
              <a:rPr lang="ru-RU" dirty="0">
                <a:effectLst/>
              </a:rPr>
              <a:t>, скромно і не </a:t>
            </a:r>
            <a:r>
              <a:rPr lang="ru-RU" dirty="0">
                <a:effectLst/>
              </a:rPr>
              <a:t>віддаючись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розкоші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Мати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правильні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пріоритети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Подумайте,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одяг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який</a:t>
            </a:r>
            <a:r>
              <a:rPr lang="ru-RU" dirty="0">
                <a:effectLst/>
              </a:rPr>
              <a:t> Ви </a:t>
            </a:r>
            <a:r>
              <a:rPr lang="ru-RU" dirty="0">
                <a:effectLst/>
              </a:rPr>
              <a:t>одягаєте</a:t>
            </a:r>
            <a:r>
              <a:rPr lang="ru-RU" dirty="0">
                <a:effectLst/>
              </a:rPr>
              <a:t>, не </a:t>
            </a:r>
            <a:r>
              <a:rPr lang="ru-RU" dirty="0">
                <a:effectLst/>
              </a:rPr>
              <a:t>викликатиме</a:t>
            </a:r>
            <a:r>
              <a:rPr lang="ru-RU" dirty="0">
                <a:effectLst/>
              </a:rPr>
              <a:t> у </a:t>
            </a:r>
            <a:r>
              <a:rPr lang="ru-RU" dirty="0">
                <a:effectLst/>
              </a:rPr>
              <a:t>когось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гріховні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. як </a:t>
            </a:r>
            <a:r>
              <a:rPr lang="ru-RU" dirty="0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сприйматимуть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мій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одяг</a:t>
            </a:r>
            <a:r>
              <a:rPr lang="ru-RU" dirty="0">
                <a:effectLst/>
              </a:rPr>
              <a:t> і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не буду я </a:t>
            </a:r>
            <a:r>
              <a:rPr lang="ru-RU" dirty="0">
                <a:effectLst/>
              </a:rPr>
              <a:t>комусь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спокусою</a:t>
            </a:r>
            <a:r>
              <a:rPr lang="ru-RU" dirty="0">
                <a:effectLst/>
              </a:rPr>
              <a:t> (</a:t>
            </a:r>
            <a:r>
              <a:rPr lang="ru-RU" dirty="0">
                <a:effectLst/>
              </a:rPr>
              <a:t>спокуса</a:t>
            </a:r>
            <a:r>
              <a:rPr lang="ru-RU" dirty="0">
                <a:effectLst/>
              </a:rPr>
              <a:t> – те,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підштовхує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гріха</a:t>
            </a:r>
            <a:r>
              <a:rPr lang="ru-RU" dirty="0">
                <a:effectLst/>
              </a:rPr>
              <a:t>).</a:t>
            </a:r>
          </a:p>
          <a:p>
            <a:r>
              <a:rPr lang="ru-RU" dirty="0">
                <a:effectLst/>
              </a:rPr>
              <a:t>Дуже</a:t>
            </a:r>
            <a:r>
              <a:rPr lang="ru-RU" dirty="0">
                <a:effectLst/>
              </a:rPr>
              <a:t> часто </a:t>
            </a:r>
            <a:r>
              <a:rPr lang="ru-RU" dirty="0">
                <a:effectLst/>
              </a:rPr>
              <a:t>одяг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викликає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 носиться/</a:t>
            </a:r>
            <a:r>
              <a:rPr lang="ru-RU" dirty="0">
                <a:effectLst/>
              </a:rPr>
              <a:t>одягається</a:t>
            </a:r>
            <a:r>
              <a:rPr lang="ru-RU" dirty="0">
                <a:effectLst/>
              </a:rPr>
              <a:t> з </a:t>
            </a:r>
            <a:r>
              <a:rPr lang="ru-RU" dirty="0">
                <a:effectLst/>
              </a:rPr>
              <a:t>трьох</a:t>
            </a:r>
            <a:r>
              <a:rPr lang="ru-RU" dirty="0">
                <a:effectLst/>
              </a:rPr>
              <a:t> причин: </a:t>
            </a:r>
            <a:r>
              <a:rPr lang="ru-RU" dirty="0">
                <a:effectLst/>
              </a:rPr>
              <a:t>сподобатися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собі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викликати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заздрість</a:t>
            </a:r>
            <a:r>
              <a:rPr lang="ru-RU" dirty="0">
                <a:effectLst/>
              </a:rPr>
              <a:t> у подруг і </a:t>
            </a:r>
            <a:r>
              <a:rPr lang="ru-RU" dirty="0">
                <a:effectLst/>
              </a:rPr>
              <a:t>спокусити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Запитувати</a:t>
            </a:r>
            <a:r>
              <a:rPr lang="ru-RU" dirty="0">
                <a:effectLst/>
              </a:rPr>
              <a:t> себе: "</a:t>
            </a:r>
            <a:r>
              <a:rPr lang="ru-RU" dirty="0">
                <a:effectLst/>
              </a:rPr>
              <a:t>навіщо</a:t>
            </a:r>
            <a:r>
              <a:rPr lang="ru-RU" dirty="0">
                <a:effectLst/>
              </a:rPr>
              <a:t> я так </a:t>
            </a:r>
            <a:r>
              <a:rPr lang="ru-RU" dirty="0">
                <a:effectLst/>
              </a:rPr>
              <a:t>одягаюся</a:t>
            </a:r>
            <a:r>
              <a:rPr lang="ru-RU" dirty="0">
                <a:effectLst/>
              </a:rPr>
              <a:t>"?</a:t>
            </a:r>
          </a:p>
          <a:p>
            <a:r>
              <a:rPr lang="ru-RU" dirty="0">
                <a:effectLst/>
              </a:rPr>
              <a:t>Чому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Ви </a:t>
            </a:r>
            <a:r>
              <a:rPr lang="ru-RU" dirty="0">
                <a:effectLst/>
              </a:rPr>
              <a:t>приділяєте</a:t>
            </a:r>
            <a:r>
              <a:rPr lang="ru-RU" dirty="0">
                <a:effectLst/>
              </a:rPr>
              <a:t> часу та </a:t>
            </a:r>
            <a:r>
              <a:rPr lang="ru-RU" dirty="0">
                <a:effectLst/>
              </a:rPr>
              <a:t>засобів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зовнішньому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вигляду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чи</a:t>
            </a:r>
            <a:r>
              <a:rPr lang="ru-RU" dirty="0">
                <a:effectLst/>
              </a:rPr>
              <a:t> стану </a:t>
            </a:r>
            <a:r>
              <a:rPr lang="ru-RU" dirty="0">
                <a:effectLst/>
              </a:rPr>
              <a:t>Вашого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серця</a:t>
            </a:r>
            <a:r>
              <a:rPr lang="ru-RU" dirty="0">
                <a:effectLst/>
              </a:rPr>
              <a:t>? (</a:t>
            </a:r>
            <a:r>
              <a:rPr lang="ru-RU" dirty="0">
                <a:effectLst/>
              </a:rPr>
              <a:t>Чоловіки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виняток</a:t>
            </a:r>
            <a:r>
              <a:rPr lang="ru-RU" dirty="0">
                <a:effectLst/>
              </a:rPr>
              <a:t>, а </a:t>
            </a:r>
            <a:r>
              <a:rPr lang="ru-RU" dirty="0">
                <a:effectLst/>
              </a:rPr>
              <a:t>іноді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навпаки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поспішають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вихвалятися</a:t>
            </a:r>
            <a:r>
              <a:rPr lang="ru-RU" dirty="0">
                <a:effectLst/>
              </a:rPr>
              <a:t> один перед одним).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=""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9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Сексуальні</a:t>
            </a:r>
            <a:r>
              <a:rPr lang="ru-RU" sz="5400" dirty="0">
                <a:effectLst/>
              </a:rPr>
              <a:t> </a:t>
            </a:r>
            <a:r>
              <a:rPr lang="ru-RU" sz="5400" dirty="0">
                <a:effectLst/>
              </a:rPr>
              <a:t>залежності</a:t>
            </a:r>
            <a:endParaRPr lang="ru-RU" sz="5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Приповісті</a:t>
            </a:r>
            <a:r>
              <a:rPr lang="ru-RU" b="1" dirty="0" smtClean="0"/>
              <a:t> 5</a:t>
            </a:r>
            <a:endParaRPr lang="ru-RU" b="1" dirty="0"/>
          </a:p>
          <a:p>
            <a:r>
              <a:rPr lang="ru-RU" dirty="0">
                <a:effectLst/>
              </a:rPr>
              <a:t>Мудре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застереження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блудниці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5:1-2</a:t>
            </a:r>
            <a:endParaRPr lang="ru-RU" dirty="0"/>
          </a:p>
          <a:p>
            <a:r>
              <a:rPr lang="ru-RU" b="1" dirty="0"/>
              <a:t>Приповісті</a:t>
            </a:r>
            <a:r>
              <a:rPr lang="ru-RU" b="1" dirty="0"/>
              <a:t> </a:t>
            </a:r>
            <a:r>
              <a:rPr lang="ru-RU" b="1" dirty="0" smtClean="0">
                <a:effectLst/>
              </a:rPr>
              <a:t>4:5-9</a:t>
            </a:r>
            <a:endParaRPr lang="ru-RU" b="1" dirty="0">
              <a:effectLst/>
            </a:endParaRPr>
          </a:p>
          <a:p>
            <a:r>
              <a:rPr lang="ru-RU" dirty="0">
                <a:effectLst/>
              </a:rPr>
              <a:t>Характеристика </a:t>
            </a:r>
            <a:r>
              <a:rPr lang="ru-RU" dirty="0">
                <a:effectLst/>
              </a:rPr>
              <a:t>блудниці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наслідок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зв'язків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нею </a:t>
            </a:r>
            <a:r>
              <a:rPr lang="ru-RU" b="1" dirty="0" smtClean="0">
                <a:effectLst/>
              </a:rPr>
              <a:t>5:3 </a:t>
            </a:r>
            <a:r>
              <a:rPr lang="ru-RU" b="1" dirty="0">
                <a:effectLst/>
              </a:rPr>
              <a:t>– 14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 Perevyshko\Pictures\Sermons Illustrations\ho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2127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 Perevyshko\Pictures\Sermons Illustrations\olive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04862"/>
            <a:ext cx="8757745" cy="529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134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 Perevyshko\Pictures\Sermons Illustrations\worme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35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effectLst/>
              </a:rPr>
              <a:t>П'яниці</a:t>
            </a:r>
            <a:r>
              <a:rPr lang="ru-RU" sz="1800" dirty="0">
                <a:effectLst/>
              </a:rPr>
              <a:t> та </a:t>
            </a:r>
            <a:r>
              <a:rPr lang="ru-RU" sz="1800" dirty="0">
                <a:effectLst/>
              </a:rPr>
              <a:t>інші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залежні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справді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відчувають</a:t>
            </a:r>
            <a:r>
              <a:rPr lang="ru-RU" sz="1800" dirty="0">
                <a:effectLst/>
              </a:rPr>
              <a:t>, </a:t>
            </a:r>
            <a:r>
              <a:rPr lang="ru-RU" sz="1800" dirty="0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втратили</a:t>
            </a:r>
            <a:r>
              <a:rPr lang="ru-RU" sz="1800" dirty="0">
                <a:effectLst/>
              </a:rPr>
              <a:t> контроль над собою, але </a:t>
            </a:r>
            <a:r>
              <a:rPr lang="ru-RU" sz="1800" dirty="0">
                <a:effectLst/>
              </a:rPr>
              <a:t>водночас</a:t>
            </a:r>
            <a:r>
              <a:rPr lang="ru-RU" sz="1800" dirty="0">
                <a:effectLst/>
              </a:rPr>
              <a:t> вони </a:t>
            </a:r>
            <a:r>
              <a:rPr lang="ru-RU" sz="1800" dirty="0">
                <a:effectLst/>
              </a:rPr>
              <a:t>приймають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такі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рішення</a:t>
            </a:r>
            <a:r>
              <a:rPr lang="ru-RU" sz="1800" dirty="0">
                <a:effectLst/>
              </a:rPr>
              <a:t>, </a:t>
            </a:r>
            <a:r>
              <a:rPr lang="ru-RU" sz="1800" dirty="0">
                <a:effectLst/>
              </a:rPr>
              <a:t>які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диктуються</a:t>
            </a:r>
            <a:r>
              <a:rPr lang="ru-RU" sz="1800" dirty="0">
                <a:effectLst/>
              </a:rPr>
              <a:t> </a:t>
            </a:r>
            <a:r>
              <a:rPr lang="ru-RU" sz="1800" dirty="0">
                <a:effectLst/>
              </a:rPr>
              <a:t>гординею</a:t>
            </a:r>
            <a:r>
              <a:rPr lang="ru-RU" sz="1800" dirty="0">
                <a:effectLst/>
              </a:rPr>
              <a:t> та </a:t>
            </a:r>
            <a:r>
              <a:rPr lang="ru-RU" sz="1800" dirty="0" smtClean="0">
                <a:effectLst/>
              </a:rPr>
              <a:t>себелюбством</a:t>
            </a:r>
            <a:r>
              <a:rPr lang="ru-RU" sz="1800" dirty="0" smtClean="0"/>
              <a:t>. </a:t>
            </a:r>
            <a:endParaRPr lang="ru-RU" sz="1800" dirty="0"/>
          </a:p>
          <a:p>
            <a:r>
              <a:rPr lang="ru-RU" sz="1800" dirty="0"/>
              <a:t>е</a:t>
            </a:r>
            <a:r>
              <a:rPr lang="ru-RU" sz="1800" dirty="0" smtClean="0"/>
              <a:t>двард</a:t>
            </a:r>
            <a:r>
              <a:rPr lang="ru-RU" sz="1800" dirty="0" smtClean="0"/>
              <a:t> </a:t>
            </a:r>
            <a:r>
              <a:rPr lang="ru-RU" sz="1800" dirty="0"/>
              <a:t>т </a:t>
            </a:r>
            <a:r>
              <a:rPr lang="ru-RU" sz="1800" dirty="0" smtClean="0"/>
              <a:t>уелч</a:t>
            </a:r>
            <a:r>
              <a:rPr lang="ru-RU" sz="1800" dirty="0"/>
              <a:t>, </a:t>
            </a:r>
            <a:r>
              <a:rPr lang="ru-RU" sz="1800" i="1" dirty="0" smtClean="0"/>
              <a:t>залежності</a:t>
            </a:r>
            <a:endParaRPr lang="en-US" sz="1800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 Perevyshko\Pictures\Sermons Illustrations\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9650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Сексуальні</a:t>
            </a:r>
            <a:r>
              <a:rPr lang="ru-RU" sz="6000" dirty="0"/>
              <a:t> </a:t>
            </a:r>
            <a:r>
              <a:rPr lang="ru-RU" sz="6000" dirty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її</a:t>
            </a:r>
            <a:r>
              <a:rPr lang="ru-RU" dirty="0">
                <a:effectLst/>
              </a:rPr>
              <a:t> ноги до смерти </a:t>
            </a:r>
            <a:r>
              <a:rPr lang="ru-RU" dirty="0">
                <a:effectLst/>
              </a:rPr>
              <a:t>спускаються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шеолу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тримаються</a:t>
            </a:r>
            <a:r>
              <a:rPr lang="ru-RU" dirty="0">
                <a:effectLst/>
              </a:rPr>
              <a:t> кроки </a:t>
            </a:r>
            <a:r>
              <a:rPr lang="ru-RU" dirty="0" smtClean="0">
                <a:effectLst/>
              </a:rPr>
              <a:t>її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5:5</a:t>
            </a:r>
          </a:p>
          <a:p>
            <a:r>
              <a:rPr lang="ru-RU" dirty="0">
                <a:effectLst/>
              </a:rPr>
              <a:t>Вона путь </a:t>
            </a:r>
            <a:r>
              <a:rPr lang="ru-RU" dirty="0">
                <a:effectLst/>
              </a:rPr>
              <a:t>життя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урівнює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її</a:t>
            </a:r>
            <a:r>
              <a:rPr lang="ru-RU" dirty="0">
                <a:effectLst/>
              </a:rPr>
              <a:t> стежки </a:t>
            </a:r>
            <a:r>
              <a:rPr lang="ru-RU" dirty="0">
                <a:effectLst/>
              </a:rPr>
              <a:t>непевні</a:t>
            </a:r>
            <a:r>
              <a:rPr lang="ru-RU" dirty="0">
                <a:effectLst/>
              </a:rPr>
              <a:t>, і </a:t>
            </a:r>
            <a:r>
              <a:rPr lang="ru-RU" dirty="0">
                <a:effectLst/>
              </a:rPr>
              <a:t>цього</a:t>
            </a:r>
            <a:r>
              <a:rPr lang="ru-RU" dirty="0">
                <a:effectLst/>
              </a:rPr>
              <a:t> не </a:t>
            </a:r>
            <a:r>
              <a:rPr lang="ru-RU" dirty="0">
                <a:effectLst/>
              </a:rPr>
              <a:t>знає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вона 5:6</a:t>
            </a:r>
            <a:r>
              <a:rPr lang="en-US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Вона </a:t>
            </a:r>
            <a:r>
              <a:rPr lang="ru-RU" dirty="0">
                <a:effectLst/>
              </a:rPr>
              <a:t>забере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сили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гроші</a:t>
            </a:r>
            <a:r>
              <a:rPr lang="ru-RU" dirty="0">
                <a:effectLst/>
              </a:rPr>
              <a:t> 5:9-10 Не </a:t>
            </a:r>
            <a:r>
              <a:rPr lang="ru-RU" dirty="0">
                <a:effectLst/>
              </a:rPr>
              <a:t>віддавай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їй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найкращі</a:t>
            </a:r>
            <a:r>
              <a:rPr lang="ru-RU" dirty="0">
                <a:effectLst/>
              </a:rPr>
              <a:t> роки </a:t>
            </a:r>
            <a:r>
              <a:rPr lang="ru-RU" dirty="0">
                <a:effectLst/>
              </a:rPr>
              <a:t>свого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життя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Сексуальні</a:t>
            </a:r>
            <a:r>
              <a:rPr lang="ru-RU" sz="6000" dirty="0"/>
              <a:t> </a:t>
            </a:r>
            <a:r>
              <a:rPr lang="ru-RU" sz="6000" dirty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Все </a:t>
            </a:r>
            <a:r>
              <a:rPr lang="ru-RU" dirty="0">
                <a:effectLst/>
              </a:rPr>
              <a:t>закінчується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стогоном</a:t>
            </a:r>
            <a:r>
              <a:rPr lang="ru-RU" dirty="0">
                <a:effectLst/>
              </a:rPr>
              <a:t> 5:11 коли </a:t>
            </a:r>
            <a:r>
              <a:rPr lang="ru-RU" dirty="0">
                <a:effectLst/>
              </a:rPr>
              <a:t>життєві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сили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пішли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витрачені</a:t>
            </a:r>
            <a:r>
              <a:rPr lang="ru-RU" dirty="0">
                <a:effectLst/>
              </a:rPr>
              <a:t> в </a:t>
            </a:r>
            <a:r>
              <a:rPr lang="ru-RU" dirty="0">
                <a:effectLst/>
              </a:rPr>
              <a:t>порожню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Приходить жаль про </a:t>
            </a:r>
            <a:r>
              <a:rPr lang="ru-RU" dirty="0">
                <a:effectLst/>
              </a:rPr>
              <a:t>зроблене</a:t>
            </a:r>
            <a:r>
              <a:rPr lang="ru-RU" dirty="0">
                <a:effectLst/>
              </a:rPr>
              <a:t>, коли </a:t>
            </a:r>
            <a:r>
              <a:rPr lang="ru-RU" dirty="0">
                <a:effectLst/>
              </a:rPr>
              <a:t>пізно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щось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виправити</a:t>
            </a:r>
            <a:r>
              <a:rPr lang="ru-RU" dirty="0" smtClean="0">
                <a:effectLst/>
              </a:rPr>
              <a:t> </a:t>
            </a:r>
            <a:r>
              <a:rPr lang="ru-RU" dirty="0" smtClean="0">
                <a:effectLst/>
              </a:rPr>
              <a:t>5:12-14</a:t>
            </a:r>
            <a:r>
              <a:rPr lang="en-US" dirty="0" smtClean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«</a:t>
            </a:r>
            <a:r>
              <a:rPr lang="ru-RU" dirty="0">
                <a:effectLst/>
              </a:rPr>
              <a:t>Майже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прийшов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повної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смерті</a:t>
            </a:r>
            <a:r>
              <a:rPr lang="ru-RU" dirty="0">
                <a:effectLst/>
              </a:rPr>
              <a:t>» </a:t>
            </a:r>
            <a:r>
              <a:rPr lang="ru-RU" dirty="0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відчув</a:t>
            </a:r>
            <a:r>
              <a:rPr lang="ru-RU" dirty="0">
                <a:effectLst/>
              </a:rPr>
              <a:t> всякого роду </a:t>
            </a:r>
            <a:r>
              <a:rPr lang="ru-RU" dirty="0" smtClean="0">
                <a:effectLst/>
              </a:rPr>
              <a:t>зло </a:t>
            </a:r>
            <a:r>
              <a:rPr lang="ru-RU" dirty="0" smtClean="0">
                <a:effectLst/>
              </a:rPr>
              <a:t>5:14</a:t>
            </a:r>
            <a:r>
              <a:rPr lang="en-US" dirty="0" smtClean="0">
                <a:effectLst/>
              </a:rPr>
              <a:t> 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effectLst/>
              </a:rPr>
              <a:t>Практичні</a:t>
            </a:r>
            <a:r>
              <a:rPr lang="ru-RU" sz="5400" dirty="0">
                <a:effectLst/>
              </a:rPr>
              <a:t> </a:t>
            </a:r>
            <a:r>
              <a:rPr lang="ru-RU" sz="5400" dirty="0">
                <a:effectLst/>
              </a:rPr>
              <a:t>поради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</a:rPr>
              <a:t>Тримайся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якомога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далі</a:t>
            </a:r>
            <a:r>
              <a:rPr lang="ru-RU" dirty="0">
                <a:effectLst/>
              </a:rPr>
              <a:t> далеко, на </a:t>
            </a:r>
            <a:r>
              <a:rPr lang="ru-RU" dirty="0">
                <a:effectLst/>
              </a:rPr>
              <a:t>дистанції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неї</a:t>
            </a:r>
            <a:r>
              <a:rPr lang="ru-RU" dirty="0">
                <a:effectLst/>
              </a:rPr>
              <a:t> та не </a:t>
            </a:r>
            <a:r>
              <a:rPr lang="ru-RU" dirty="0">
                <a:effectLst/>
              </a:rPr>
              <a:t>підходь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близько</a:t>
            </a:r>
            <a:r>
              <a:rPr lang="en-US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Пр</a:t>
            </a:r>
            <a:r>
              <a:rPr lang="ru-RU" b="1" dirty="0">
                <a:effectLst/>
              </a:rPr>
              <a:t>. 5:8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рятуватися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втечею</a:t>
            </a:r>
            <a:r>
              <a:rPr lang="ru-RU" b="1" dirty="0" smtClean="0">
                <a:effectLst/>
              </a:rPr>
              <a:t>1 </a:t>
            </a:r>
            <a:r>
              <a:rPr lang="ru-RU" b="1" dirty="0">
                <a:effectLst/>
              </a:rPr>
              <a:t>Кор. 6:18 </a:t>
            </a:r>
            <a:r>
              <a:rPr lang="ru-RU" b="1" dirty="0" smtClean="0">
                <a:effectLst/>
              </a:rPr>
              <a:t>«</a:t>
            </a:r>
            <a:r>
              <a:rPr lang="ru-RU" dirty="0">
                <a:effectLst/>
              </a:rPr>
              <a:t>Утікайте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розпусти</a:t>
            </a:r>
            <a:r>
              <a:rPr lang="ru-RU" dirty="0">
                <a:effectLst/>
              </a:rPr>
              <a:t>» </a:t>
            </a:r>
            <a:r>
              <a:rPr lang="uk-UA" dirty="0" smtClean="0">
                <a:effectLst/>
              </a:rPr>
              <a:t>приклад </a:t>
            </a:r>
            <a:r>
              <a:rPr lang="ru-RU" dirty="0" smtClean="0">
                <a:effectLst/>
              </a:rPr>
              <a:t>Йосипа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Не </a:t>
            </a:r>
            <a:r>
              <a:rPr lang="ru-RU" dirty="0">
                <a:effectLst/>
              </a:rPr>
              <a:t>спокушайтеся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лестощами</a:t>
            </a:r>
            <a:r>
              <a:rPr lang="ru-RU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5:3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57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Практичні</a:t>
            </a:r>
            <a:r>
              <a:rPr lang="ru-RU" sz="6000" dirty="0">
                <a:effectLst/>
              </a:rPr>
              <a:t> </a:t>
            </a:r>
            <a:r>
              <a:rPr lang="ru-RU" sz="6000" dirty="0">
                <a:effectLst/>
              </a:rPr>
              <a:t>поради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1 </a:t>
            </a:r>
            <a:r>
              <a:rPr lang="ru-RU" b="1" dirty="0" smtClean="0">
                <a:effectLst/>
              </a:rPr>
              <a:t>сол</a:t>
            </a:r>
            <a:r>
              <a:rPr lang="ru-RU" b="1" dirty="0" smtClean="0">
                <a:effectLst/>
              </a:rPr>
              <a:t>. </a:t>
            </a:r>
            <a:r>
              <a:rPr lang="ru-RU" b="1" dirty="0">
                <a:effectLst/>
              </a:rPr>
              <a:t>4:3-5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«</a:t>
            </a:r>
            <a:r>
              <a:rPr lang="ru-RU" dirty="0">
                <a:effectLst/>
              </a:rPr>
              <a:t>Бо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воля </a:t>
            </a:r>
            <a:r>
              <a:rPr lang="ru-RU" dirty="0">
                <a:effectLst/>
              </a:rPr>
              <a:t>Божа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освячення</a:t>
            </a:r>
            <a:r>
              <a:rPr lang="ru-RU" dirty="0">
                <a:effectLst/>
              </a:rPr>
              <a:t> ваше: </a:t>
            </a:r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</a:t>
            </a:r>
            <a:r>
              <a:rPr lang="ru-RU" dirty="0">
                <a:effectLst/>
              </a:rPr>
              <a:t> береглись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розпусти</a:t>
            </a:r>
            <a:r>
              <a:rPr lang="ru-RU" dirty="0" smtClean="0">
                <a:effectLst/>
              </a:rPr>
              <a:t>»</a:t>
            </a:r>
            <a:r>
              <a:rPr lang="ru-RU" dirty="0" smtClean="0">
                <a:effectLst/>
              </a:rPr>
              <a:t>: </a:t>
            </a:r>
            <a:r>
              <a:rPr lang="ru-RU" dirty="0">
                <a:effectLst/>
              </a:rPr>
              <a:t>бути на </a:t>
            </a:r>
            <a:r>
              <a:rPr lang="ru-RU" dirty="0">
                <a:effectLst/>
              </a:rPr>
              <a:t>відстані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місця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уникати</a:t>
            </a:r>
            <a:r>
              <a:rPr lang="ru-RU" dirty="0">
                <a:effectLst/>
              </a:rPr>
              <a:t> контакту з </a:t>
            </a:r>
            <a:r>
              <a:rPr lang="ru-RU" dirty="0">
                <a:effectLst/>
              </a:rPr>
              <a:t>чимось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триматися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якомога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далі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утримуватися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розпусти</a:t>
            </a:r>
            <a:r>
              <a:rPr lang="ru-RU" dirty="0" smtClean="0">
                <a:effectLst/>
              </a:rPr>
              <a:t>;  </a:t>
            </a:r>
            <a:endParaRPr lang="ru-RU" baseline="30000" dirty="0">
              <a:effectLst/>
            </a:endParaRPr>
          </a:p>
          <a:p>
            <a:r>
              <a:rPr lang="ru-RU" dirty="0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кожен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із</a:t>
            </a:r>
            <a:r>
              <a:rPr lang="ru-RU" dirty="0">
                <a:effectLst/>
              </a:rPr>
              <a:t> вас </a:t>
            </a:r>
            <a:r>
              <a:rPr lang="ru-RU" dirty="0">
                <a:effectLst/>
              </a:rPr>
              <a:t>умів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тримати</a:t>
            </a:r>
            <a:r>
              <a:rPr lang="ru-RU" dirty="0">
                <a:effectLst/>
              </a:rPr>
              <a:t> (</a:t>
            </a:r>
            <a:r>
              <a:rPr lang="ru-RU" dirty="0">
                <a:effectLst/>
              </a:rPr>
              <a:t>добитися</a:t>
            </a:r>
            <a:r>
              <a:rPr lang="ru-RU" dirty="0">
                <a:effectLst/>
              </a:rPr>
              <a:t> контролю над </a:t>
            </a:r>
            <a:r>
              <a:rPr lang="ru-RU" dirty="0">
                <a:effectLst/>
              </a:rPr>
              <a:t>своїм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тілом</a:t>
            </a:r>
            <a:r>
              <a:rPr lang="ru-RU" dirty="0">
                <a:effectLst/>
              </a:rPr>
              <a:t>) </a:t>
            </a:r>
            <a:r>
              <a:rPr lang="ru-RU" dirty="0">
                <a:effectLst/>
              </a:rPr>
              <a:t>начиння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</a:t>
            </a:r>
            <a:r>
              <a:rPr lang="ru-RU" dirty="0">
                <a:effectLst/>
              </a:rPr>
              <a:t> в </a:t>
            </a:r>
            <a:r>
              <a:rPr lang="ru-RU" dirty="0">
                <a:effectLst/>
              </a:rPr>
              <a:t>святості</a:t>
            </a:r>
            <a:r>
              <a:rPr lang="ru-RU" dirty="0">
                <a:effectLst/>
              </a:rPr>
              <a:t> й </a:t>
            </a:r>
            <a:r>
              <a:rPr lang="ru-RU" dirty="0" smtClean="0">
                <a:effectLst/>
              </a:rPr>
              <a:t>честі</a:t>
            </a:r>
            <a:r>
              <a:rPr lang="ru-RU" dirty="0" smtClean="0">
                <a:effectLst/>
              </a:rPr>
              <a:t>, а </a:t>
            </a:r>
            <a:r>
              <a:rPr lang="ru-RU" dirty="0">
                <a:effectLst/>
              </a:rPr>
              <a:t>не в </a:t>
            </a:r>
            <a:r>
              <a:rPr lang="ru-RU" dirty="0">
                <a:effectLst/>
              </a:rPr>
              <a:t>пристрасній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похоті</a:t>
            </a:r>
            <a:r>
              <a:rPr lang="ru-RU" dirty="0">
                <a:effectLst/>
              </a:rPr>
              <a:t> (</a:t>
            </a:r>
            <a:r>
              <a:rPr lang="ru-RU" dirty="0">
                <a:effectLst/>
              </a:rPr>
              <a:t>сильне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бажання</a:t>
            </a:r>
            <a:r>
              <a:rPr lang="ru-RU" dirty="0">
                <a:effectLst/>
              </a:rPr>
              <a:t>) як і погани,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Бога не </a:t>
            </a:r>
            <a:r>
              <a:rPr lang="ru-RU" dirty="0">
                <a:effectLst/>
              </a:rPr>
              <a:t>знають</a:t>
            </a:r>
            <a:r>
              <a:rPr lang="ru-RU" dirty="0">
                <a:effectLst/>
              </a:rPr>
              <a:t>.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9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залежності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Курс, </a:t>
            </a:r>
            <a:r>
              <a:rPr lang="ru-RU" sz="1700" dirty="0">
                <a:effectLst/>
              </a:rPr>
              <a:t>який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допоможе</a:t>
            </a:r>
            <a:r>
              <a:rPr lang="ru-RU" sz="1700" dirty="0">
                <a:effectLst/>
              </a:rPr>
              <a:t> вам </a:t>
            </a:r>
            <a:r>
              <a:rPr lang="ru-RU" sz="1700" dirty="0">
                <a:effectLst/>
              </a:rPr>
              <a:t>здобути</a:t>
            </a:r>
            <a:r>
              <a:rPr lang="ru-RU" sz="1700" dirty="0">
                <a:effectLst/>
              </a:rPr>
              <a:t> свободу у </a:t>
            </a:r>
            <a:r>
              <a:rPr lang="ru-RU" sz="1700" dirty="0">
                <a:effectLst/>
              </a:rPr>
              <a:t>Христі</a:t>
            </a:r>
            <a:r>
              <a:rPr lang="ru-RU" sz="1700" dirty="0">
                <a:effectLst/>
              </a:rPr>
              <a:t> та </a:t>
            </a:r>
            <a:r>
              <a:rPr lang="ru-RU" sz="1700" dirty="0">
                <a:effectLst/>
              </a:rPr>
              <a:t>перемогти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спокуси</a:t>
            </a:r>
            <a:r>
              <a:rPr lang="ru-RU" sz="1700" dirty="0">
                <a:effectLst/>
              </a:rPr>
              <a:t> у </a:t>
            </a:r>
            <a:r>
              <a:rPr lang="ru-RU" sz="1700" dirty="0">
                <a:effectLst/>
              </a:rPr>
              <a:t>вашому</a:t>
            </a:r>
            <a:r>
              <a:rPr lang="ru-RU" sz="1700" dirty="0">
                <a:effectLst/>
              </a:rPr>
              <a:t> </a:t>
            </a:r>
            <a:r>
              <a:rPr lang="ru-RU" sz="1700" dirty="0" smtClean="0">
                <a:effectLst/>
              </a:rPr>
              <a:t>житті</a:t>
            </a:r>
            <a:r>
              <a:rPr lang="ru-RU" sz="1700" dirty="0" smtClean="0"/>
              <a:t> </a:t>
            </a:r>
            <a:endParaRPr lang="ru-RU" sz="1700" dirty="0"/>
          </a:p>
          <a:p>
            <a:r>
              <a:rPr lang="ru-RU" sz="1700" dirty="0" smtClean="0"/>
              <a:t>Жовтень</a:t>
            </a:r>
            <a:r>
              <a:rPr lang="ru-RU" sz="1700" dirty="0" smtClean="0"/>
              <a:t> 2021 </a:t>
            </a:r>
            <a:r>
              <a:rPr lang="ru-RU" sz="1700" dirty="0"/>
              <a:t>№</a:t>
            </a:r>
            <a:r>
              <a:rPr lang="en-US" sz="17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81058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ознаки</a:t>
            </a:r>
            <a:r>
              <a:rPr lang="ru-RU" sz="6000" dirty="0"/>
              <a:t> </a:t>
            </a:r>
            <a:r>
              <a:rPr lang="ru-RU" sz="6000" dirty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Робота</a:t>
            </a:r>
            <a:endParaRPr lang="ru-RU" dirty="0"/>
          </a:p>
          <a:p>
            <a:r>
              <a:rPr lang="ru-RU" dirty="0">
                <a:effectLst/>
              </a:rPr>
              <a:t>Взаємини</a:t>
            </a:r>
            <a:endParaRPr lang="ru-RU" dirty="0"/>
          </a:p>
          <a:p>
            <a:r>
              <a:rPr lang="ru-RU" dirty="0">
                <a:effectLst/>
              </a:rPr>
              <a:t>Духовне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життя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Фізичний</a:t>
            </a:r>
            <a:r>
              <a:rPr lang="ru-RU" dirty="0">
                <a:effectLst/>
              </a:rPr>
              <a:t>, </a:t>
            </a:r>
            <a:r>
              <a:rPr lang="ru-RU" dirty="0">
                <a:effectLst/>
              </a:rPr>
              <a:t>психічний</a:t>
            </a:r>
            <a:r>
              <a:rPr lang="ru-RU" dirty="0">
                <a:effectLst/>
              </a:rPr>
              <a:t> та </a:t>
            </a:r>
            <a:r>
              <a:rPr lang="ru-RU" dirty="0">
                <a:effectLst/>
              </a:rPr>
              <a:t>емоційний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стан</a:t>
            </a:r>
          </a:p>
          <a:p>
            <a:r>
              <a:rPr lang="ru-RU" dirty="0">
                <a:effectLst/>
              </a:rPr>
              <a:t>Наркотики та все </a:t>
            </a:r>
            <a:r>
              <a:rPr lang="ru-RU" dirty="0">
                <a:effectLst/>
              </a:rPr>
              <a:t>що</a:t>
            </a:r>
            <a:r>
              <a:rPr lang="ru-RU" dirty="0">
                <a:effectLst/>
              </a:rPr>
              <a:t> з ними </a:t>
            </a:r>
            <a:r>
              <a:rPr lang="ru-RU" dirty="0">
                <a:effectLst/>
              </a:rPr>
              <a:t>пов'язано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/>
              </a:rPr>
              <a:t>Допомога</a:t>
            </a:r>
            <a:r>
              <a:rPr lang="ru-RU" sz="5400" dirty="0">
                <a:effectLst/>
              </a:rPr>
              <a:t> залежному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Підготуйте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серце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Викриття</a:t>
            </a:r>
            <a:endParaRPr lang="ru-RU" dirty="0"/>
          </a:p>
          <a:p>
            <a:r>
              <a:rPr lang="ru-RU" dirty="0">
                <a:effectLst/>
              </a:rPr>
              <a:t>Готовність</a:t>
            </a:r>
            <a:r>
              <a:rPr lang="ru-RU" dirty="0">
                <a:effectLst/>
              </a:rPr>
              <a:t> до </a:t>
            </a:r>
            <a:r>
              <a:rPr lang="ru-RU" dirty="0">
                <a:effectLst/>
              </a:rPr>
              <a:t>рішучих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дій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r>
              <a:rPr lang="ru-RU" dirty="0">
                <a:effectLst/>
              </a:rPr>
              <a:t>Втручання</a:t>
            </a:r>
            <a:endParaRPr lang="en-US" dirty="0"/>
          </a:p>
          <a:p>
            <a:r>
              <a:rPr lang="ru-RU" dirty="0">
                <a:effectLst/>
              </a:rPr>
              <a:t>Адресувати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корінь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проблеми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Допомога</a:t>
            </a:r>
            <a:r>
              <a:rPr lang="ru-RU" sz="6000" dirty="0">
                <a:effectLst/>
              </a:rPr>
              <a:t> залежному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Подібності</a:t>
            </a:r>
            <a:r>
              <a:rPr lang="ru-RU" dirty="0"/>
              <a:t> :</a:t>
            </a:r>
            <a:endParaRPr lang="ru-RU" dirty="0"/>
          </a:p>
          <a:p>
            <a:r>
              <a:rPr lang="ru-RU" dirty="0">
                <a:effectLst/>
              </a:rPr>
              <a:t>Серце</a:t>
            </a:r>
            <a:r>
              <a:rPr lang="ru-RU" dirty="0">
                <a:effectLst/>
              </a:rPr>
              <a:t> залежного та </a:t>
            </a:r>
            <a:r>
              <a:rPr lang="ru-RU" dirty="0">
                <a:effectLst/>
              </a:rPr>
              <a:t>незалежного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однакові</a:t>
            </a:r>
            <a:r>
              <a:rPr lang="ru-RU" dirty="0" smtClean="0">
                <a:effectLst/>
              </a:rPr>
              <a:t> </a:t>
            </a:r>
            <a:r>
              <a:rPr lang="ru-RU" dirty="0" smtClean="0"/>
              <a:t>Матф</a:t>
            </a:r>
            <a:r>
              <a:rPr lang="ru-RU" dirty="0" smtClean="0"/>
              <a:t> </a:t>
            </a:r>
            <a:r>
              <a:rPr lang="ru-RU" dirty="0"/>
              <a:t>15:10-11 и 17-20</a:t>
            </a:r>
          </a:p>
          <a:p>
            <a:r>
              <a:rPr lang="ru-RU" dirty="0">
                <a:effectLst/>
              </a:rPr>
              <a:t>Євангеліє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вимагає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однакового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послуху</a:t>
            </a:r>
            <a:r>
              <a:rPr lang="ru-RU" dirty="0" smtClean="0"/>
              <a:t> </a:t>
            </a:r>
            <a:r>
              <a:rPr lang="ru-RU" dirty="0"/>
              <a:t>Луки 9:23</a:t>
            </a:r>
          </a:p>
          <a:p>
            <a:r>
              <a:rPr lang="ru-RU" dirty="0"/>
              <a:t>Духовні</a:t>
            </a:r>
            <a:r>
              <a:rPr lang="ru-RU" dirty="0"/>
              <a:t> </a:t>
            </a:r>
            <a:r>
              <a:rPr lang="ru-RU" dirty="0"/>
              <a:t>інструменти</a:t>
            </a:r>
            <a:r>
              <a:rPr lang="ru-RU" dirty="0"/>
              <a:t> </a:t>
            </a:r>
            <a:r>
              <a:rPr lang="ru-RU" dirty="0"/>
              <a:t>дані</a:t>
            </a:r>
            <a:r>
              <a:rPr lang="ru-RU" dirty="0"/>
              <a:t> Господом для </a:t>
            </a:r>
            <a:r>
              <a:rPr lang="ru-RU" dirty="0"/>
              <a:t>освячення</a:t>
            </a:r>
            <a:r>
              <a:rPr lang="ru-RU" dirty="0"/>
              <a:t> </a:t>
            </a:r>
            <a:r>
              <a:rPr lang="ru-RU" dirty="0"/>
              <a:t>однакові</a:t>
            </a:r>
            <a:r>
              <a:rPr lang="ru-RU" dirty="0"/>
              <a:t> – </a:t>
            </a:r>
            <a:r>
              <a:rPr lang="ru-RU" dirty="0"/>
              <a:t>біблія</a:t>
            </a:r>
            <a:r>
              <a:rPr lang="ru-RU" dirty="0"/>
              <a:t> та наш </a:t>
            </a:r>
            <a:r>
              <a:rPr lang="ru-RU" dirty="0"/>
              <a:t>рятівник</a:t>
            </a:r>
            <a:r>
              <a:rPr lang="ru-RU" dirty="0"/>
              <a:t> Рим </a:t>
            </a:r>
            <a:r>
              <a:rPr lang="ru-RU" dirty="0"/>
              <a:t>8:31-32, </a:t>
            </a:r>
            <a:r>
              <a:rPr lang="ru-RU" dirty="0"/>
              <a:t>той же Дух </a:t>
            </a:r>
            <a:r>
              <a:rPr lang="ru-RU" dirty="0"/>
              <a:t>Святий</a:t>
            </a:r>
            <a:r>
              <a:rPr lang="ru-RU" dirty="0"/>
              <a:t>, </a:t>
            </a:r>
            <a:r>
              <a:rPr lang="ru-RU" dirty="0"/>
              <a:t>нове</a:t>
            </a:r>
            <a:r>
              <a:rPr lang="ru-RU" dirty="0"/>
              <a:t> </a:t>
            </a:r>
            <a:r>
              <a:rPr lang="ru-RU" dirty="0"/>
              <a:t>народження</a:t>
            </a:r>
            <a:r>
              <a:rPr lang="ru-RU" dirty="0"/>
              <a:t> і та сама </a:t>
            </a:r>
            <a:r>
              <a:rPr lang="ru-RU" dirty="0"/>
              <a:t>церква</a:t>
            </a:r>
            <a:r>
              <a:rPr lang="ru-RU" dirty="0"/>
              <a:t> 1Кор </a:t>
            </a:r>
            <a:r>
              <a:rPr lang="ru-RU" dirty="0"/>
              <a:t>6:9-11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</a:t>
            </a:r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Рабство </a:t>
            </a:r>
            <a:r>
              <a:rPr lang="ru-RU" dirty="0">
                <a:effectLst/>
              </a:rPr>
              <a:t>гріха</a:t>
            </a:r>
            <a:r>
              <a:rPr lang="ru-RU" dirty="0">
                <a:effectLst/>
              </a:rPr>
              <a:t> є </a:t>
            </a:r>
            <a:r>
              <a:rPr lang="ru-RU" dirty="0">
                <a:effectLst/>
              </a:rPr>
              <a:t>нашою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сутністю</a:t>
            </a:r>
            <a:r>
              <a:rPr lang="ru-RU" dirty="0">
                <a:effectLst/>
              </a:rPr>
              <a:t>. Такою є наша природа. </a:t>
            </a:r>
            <a:r>
              <a:rPr lang="ru-RU" dirty="0">
                <a:effectLst/>
              </a:rPr>
              <a:t>По-друге</a:t>
            </a:r>
            <a:r>
              <a:rPr lang="ru-RU" dirty="0">
                <a:effectLst/>
              </a:rPr>
              <a:t>, ми </a:t>
            </a:r>
            <a:r>
              <a:rPr lang="ru-RU" dirty="0">
                <a:effectLst/>
              </a:rPr>
              <a:t>стаємо</a:t>
            </a:r>
            <a:r>
              <a:rPr lang="ru-RU" dirty="0">
                <a:effectLst/>
              </a:rPr>
              <a:t> рабами </a:t>
            </a:r>
            <a:r>
              <a:rPr lang="ru-RU" dirty="0">
                <a:effectLst/>
              </a:rPr>
              <a:t>гріха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навмисно</a:t>
            </a:r>
            <a:r>
              <a:rPr lang="ru-RU" dirty="0">
                <a:effectLst/>
              </a:rPr>
              <a:t>. </a:t>
            </a:r>
            <a:r>
              <a:rPr lang="ru-RU" dirty="0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добровільне</a:t>
            </a:r>
            <a:r>
              <a:rPr lang="ru-RU" dirty="0">
                <a:effectLst/>
              </a:rPr>
              <a:t> рабство. Ми </a:t>
            </a:r>
            <a:r>
              <a:rPr lang="ru-RU" dirty="0">
                <a:effectLst/>
              </a:rPr>
              <a:t>вважаємо</a:t>
            </a:r>
            <a:r>
              <a:rPr lang="ru-RU" dirty="0">
                <a:effectLst/>
              </a:rPr>
              <a:t> за </a:t>
            </a:r>
            <a:r>
              <a:rPr lang="ru-RU" dirty="0">
                <a:effectLst/>
              </a:rPr>
              <a:t>краще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під</a:t>
            </a:r>
            <a:r>
              <a:rPr lang="ru-RU" dirty="0" smtClean="0">
                <a:effectLst/>
              </a:rPr>
              <a:t>даватися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своїм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пожадливостям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Ми </a:t>
            </a:r>
            <a:r>
              <a:rPr lang="ru-RU" dirty="0">
                <a:effectLst/>
              </a:rPr>
              <a:t>обираємо</a:t>
            </a:r>
            <a:r>
              <a:rPr lang="ru-RU" dirty="0">
                <a:effectLst/>
              </a:rPr>
              <a:t> рабство.</a:t>
            </a:r>
          </a:p>
          <a:p>
            <a:r>
              <a:rPr lang="ru-RU" dirty="0"/>
              <a:t>е</a:t>
            </a:r>
            <a:r>
              <a:rPr lang="ru-RU" dirty="0" smtClean="0"/>
              <a:t>двард</a:t>
            </a:r>
            <a:r>
              <a:rPr lang="ru-RU" dirty="0" smtClean="0"/>
              <a:t> </a:t>
            </a:r>
            <a:r>
              <a:rPr lang="ru-RU" dirty="0"/>
              <a:t>т </a:t>
            </a:r>
            <a:r>
              <a:rPr lang="ru-RU" dirty="0" smtClean="0"/>
              <a:t>уелч</a:t>
            </a:r>
            <a:r>
              <a:rPr lang="ru-RU" dirty="0"/>
              <a:t>, </a:t>
            </a:r>
            <a:r>
              <a:rPr lang="ru-RU" i="1" dirty="0" smtClean="0"/>
              <a:t>залежності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Допомога</a:t>
            </a:r>
            <a:r>
              <a:rPr lang="ru-RU" sz="6000" dirty="0">
                <a:effectLst/>
              </a:rPr>
              <a:t> залежному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Відмінності</a:t>
            </a:r>
            <a:r>
              <a:rPr lang="ru-RU" dirty="0">
                <a:effectLst/>
              </a:rPr>
              <a:t>: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>
                <a:effectLst/>
              </a:rPr>
              <a:t>Велика і </a:t>
            </a:r>
            <a:r>
              <a:rPr lang="ru-RU" dirty="0">
                <a:effectLst/>
              </a:rPr>
              <a:t>найшвидша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згубність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гріха</a:t>
            </a:r>
            <a:endParaRPr lang="ru-RU" dirty="0" smtClean="0">
              <a:effectLst/>
            </a:endParaRPr>
          </a:p>
          <a:p>
            <a:r>
              <a:rPr lang="ru-RU" dirty="0"/>
              <a:t>Наслідки</a:t>
            </a:r>
            <a:r>
              <a:rPr lang="ru-RU" dirty="0"/>
              <a:t> </a:t>
            </a:r>
            <a:r>
              <a:rPr lang="ru-RU" dirty="0"/>
              <a:t>більш</a:t>
            </a:r>
            <a:r>
              <a:rPr lang="ru-RU" dirty="0"/>
              <a:t> </a:t>
            </a:r>
            <a:r>
              <a:rPr lang="ru-RU" dirty="0"/>
              <a:t>значні</a:t>
            </a:r>
            <a:r>
              <a:rPr lang="ru-RU" dirty="0"/>
              <a:t> та </a:t>
            </a:r>
            <a:r>
              <a:rPr lang="ru-RU" dirty="0" smtClean="0"/>
              <a:t>руйнівніші</a:t>
            </a:r>
            <a:endParaRPr lang="en-US" dirty="0" smtClean="0"/>
          </a:p>
          <a:p>
            <a:r>
              <a:rPr lang="ru-RU" dirty="0">
                <a:effectLst/>
              </a:rPr>
              <a:t>Відновлення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вимагає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більше</a:t>
            </a:r>
            <a:r>
              <a:rPr lang="ru-RU" dirty="0">
                <a:effectLst/>
              </a:rPr>
              <a:t> часу та </a:t>
            </a:r>
            <a:r>
              <a:rPr lang="ru-RU" dirty="0" smtClean="0">
                <a:effectLst/>
              </a:rPr>
              <a:t>сил</a:t>
            </a:r>
            <a:endParaRPr lang="en-US" dirty="0" smtClean="0">
              <a:effectLst/>
            </a:endParaRPr>
          </a:p>
          <a:p>
            <a:r>
              <a:rPr lang="ru-RU" dirty="0">
                <a:effectLst/>
              </a:rPr>
              <a:t>Буйки </a:t>
            </a:r>
            <a:r>
              <a:rPr lang="ru-RU" dirty="0">
                <a:effectLst/>
              </a:rPr>
              <a:t>християнської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свободи</a:t>
            </a:r>
            <a:r>
              <a:rPr lang="ru-RU" dirty="0">
                <a:effectLst/>
              </a:rPr>
              <a:t> для </a:t>
            </a:r>
            <a:r>
              <a:rPr lang="ru-RU" dirty="0">
                <a:effectLst/>
              </a:rPr>
              <a:t>залежних</a:t>
            </a:r>
            <a:r>
              <a:rPr lang="ru-RU" dirty="0">
                <a:effectLst/>
              </a:rPr>
              <a:t> </a:t>
            </a:r>
            <a:r>
              <a:rPr lang="ru-RU" dirty="0">
                <a:effectLst/>
              </a:rPr>
              <a:t>вже</a:t>
            </a:r>
            <a:r>
              <a:rPr lang="ru-RU" dirty="0">
                <a:effectLst/>
              </a:rPr>
              <a:t> й </a:t>
            </a:r>
            <a:r>
              <a:rPr lang="ru-RU" dirty="0">
                <a:effectLst/>
              </a:rPr>
              <a:t>ближчі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76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uk-UA" sz="8000" dirty="0" smtClean="0"/>
              <a:t>залежності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700" dirty="0">
                <a:effectLst/>
              </a:rPr>
              <a:t>Курс, </a:t>
            </a:r>
            <a:r>
              <a:rPr lang="ru-RU" sz="1700" dirty="0">
                <a:effectLst/>
              </a:rPr>
              <a:t>який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допоможе</a:t>
            </a:r>
            <a:r>
              <a:rPr lang="ru-RU" sz="1700" dirty="0">
                <a:effectLst/>
              </a:rPr>
              <a:t> вам </a:t>
            </a:r>
            <a:r>
              <a:rPr lang="ru-RU" sz="1700" dirty="0">
                <a:effectLst/>
              </a:rPr>
              <a:t>здобути</a:t>
            </a:r>
            <a:r>
              <a:rPr lang="ru-RU" sz="1700" dirty="0">
                <a:effectLst/>
              </a:rPr>
              <a:t> свободу у </a:t>
            </a:r>
            <a:r>
              <a:rPr lang="ru-RU" sz="1700" dirty="0">
                <a:effectLst/>
              </a:rPr>
              <a:t>Христі</a:t>
            </a:r>
            <a:r>
              <a:rPr lang="ru-RU" sz="1700" dirty="0">
                <a:effectLst/>
              </a:rPr>
              <a:t> та </a:t>
            </a:r>
            <a:r>
              <a:rPr lang="ru-RU" sz="1700" dirty="0">
                <a:effectLst/>
              </a:rPr>
              <a:t>перемогти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спокуси</a:t>
            </a:r>
            <a:r>
              <a:rPr lang="ru-RU" sz="1700" dirty="0">
                <a:effectLst/>
              </a:rPr>
              <a:t> у </a:t>
            </a:r>
            <a:r>
              <a:rPr lang="ru-RU" sz="1700" dirty="0">
                <a:effectLst/>
              </a:rPr>
              <a:t>вашому</a:t>
            </a:r>
            <a:r>
              <a:rPr lang="ru-RU" sz="1700" dirty="0">
                <a:effectLst/>
              </a:rPr>
              <a:t> </a:t>
            </a:r>
            <a:r>
              <a:rPr lang="ru-RU" sz="1700" dirty="0">
                <a:effectLst/>
              </a:rPr>
              <a:t>житті</a:t>
            </a:r>
            <a:endParaRPr lang="ru-RU" sz="1700" dirty="0">
              <a:effectLst/>
            </a:endParaRPr>
          </a:p>
          <a:p>
            <a:r>
              <a:rPr lang="ru-RU" sz="1700" dirty="0" smtClean="0"/>
              <a:t>Жовтень</a:t>
            </a:r>
            <a:r>
              <a:rPr lang="ru-RU" sz="1700" dirty="0" smtClean="0"/>
              <a:t> 2021 </a:t>
            </a:r>
            <a:r>
              <a:rPr lang="ru-RU" sz="1700" dirty="0"/>
              <a:t>№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781423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залежності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96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Алкогольна</a:t>
            </a:r>
            <a:r>
              <a:rPr lang="ru-RU" sz="6000" dirty="0" smtClean="0"/>
              <a:t> </a:t>
            </a:r>
            <a:r>
              <a:rPr lang="ru-RU" sz="6000" dirty="0" smtClean="0"/>
              <a:t>залежність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Алкогольна</a:t>
            </a:r>
            <a:r>
              <a:rPr lang="ru-RU" sz="6000" dirty="0"/>
              <a:t> </a:t>
            </a:r>
            <a:r>
              <a:rPr lang="ru-RU" sz="6000" dirty="0"/>
              <a:t>залежність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43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Алкогольна</a:t>
            </a:r>
            <a:r>
              <a:rPr lang="ru-RU" sz="6000" dirty="0"/>
              <a:t> </a:t>
            </a:r>
            <a:r>
              <a:rPr lang="ru-RU" sz="6000" dirty="0"/>
              <a:t>залежність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0763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{2A8D21C5-AD76-774B-9A4D-B9F1737AB067}tf10001073</Template>
  <TotalTime>9522</TotalTime>
  <Words>3799</Words>
  <Application>Microsoft Office PowerPoint</Application>
  <PresentationFormat>Экран (4:3)</PresentationFormat>
  <Paragraphs>285</Paragraphs>
  <Slides>96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9" baseType="lpstr">
      <vt:lpstr>Arial</vt:lpstr>
      <vt:lpstr>Tw Cen MT</vt:lpstr>
      <vt:lpstr>Droplet</vt:lpstr>
      <vt:lpstr> залежності</vt:lpstr>
      <vt:lpstr>Причина залежності</vt:lpstr>
      <vt:lpstr>залежності</vt:lpstr>
      <vt:lpstr>залежності</vt:lpstr>
      <vt:lpstr>залежності</vt:lpstr>
      <vt:lpstr>залежності</vt:lpstr>
      <vt:lpstr>залежності</vt:lpstr>
      <vt:lpstr>залежності</vt:lpstr>
      <vt:lpstr>Причина залежності</vt:lpstr>
      <vt:lpstr>Причина залежності</vt:lpstr>
      <vt:lpstr>Причина залежності</vt:lpstr>
      <vt:lpstr>Причина залежності</vt:lpstr>
      <vt:lpstr>Причина залежності</vt:lpstr>
      <vt:lpstr>Два царства </vt:lpstr>
      <vt:lpstr>залежності</vt:lpstr>
      <vt:lpstr>Презентация PowerPoint</vt:lpstr>
      <vt:lpstr>залежності</vt:lpstr>
      <vt:lpstr>Розвиток залежності</vt:lpstr>
      <vt:lpstr>Презентация PowerPoint</vt:lpstr>
      <vt:lpstr>залежності</vt:lpstr>
      <vt:lpstr>спокуса</vt:lpstr>
      <vt:lpstr>спокуса</vt:lpstr>
      <vt:lpstr>Спокуса</vt:lpstr>
      <vt:lpstr>Перша спокуса</vt:lpstr>
      <vt:lpstr>Перша спокуса</vt:lpstr>
      <vt:lpstr>Перша спокуса</vt:lpstr>
      <vt:lpstr>Перша спокуса</vt:lpstr>
      <vt:lpstr>Перша спокуса</vt:lpstr>
      <vt:lpstr>Друга спокуса</vt:lpstr>
      <vt:lpstr>Друга спокуса</vt:lpstr>
      <vt:lpstr>Друга спокуса</vt:lpstr>
      <vt:lpstr>Друга спокуса</vt:lpstr>
      <vt:lpstr>Друга спокуса</vt:lpstr>
      <vt:lpstr>третя спокуса</vt:lpstr>
      <vt:lpstr>третя спокуса</vt:lpstr>
      <vt:lpstr>третя спокуса</vt:lpstr>
      <vt:lpstr>третя спокуса</vt:lpstr>
      <vt:lpstr>третя спокуса</vt:lpstr>
      <vt:lpstr>Презентация PowerPoint</vt:lpstr>
      <vt:lpstr>залежності</vt:lpstr>
      <vt:lpstr>Коли очі грішать</vt:lpstr>
      <vt:lpstr>Коли очі грішать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Небезпека порнографії </vt:lpstr>
      <vt:lpstr> Небезпека порнографії </vt:lpstr>
      <vt:lpstr> Небезпека порнографії </vt:lpstr>
      <vt:lpstr> Небезпека порнографії </vt:lpstr>
      <vt:lpstr>Небезпека порнографії</vt:lpstr>
      <vt:lpstr>Небезпека порнографії</vt:lpstr>
      <vt:lpstr>Небезпека порнографії</vt:lpstr>
      <vt:lpstr>Опасность порнографии</vt:lpstr>
      <vt:lpstr>Практичні поради</vt:lpstr>
      <vt:lpstr>Сіра зона</vt:lpstr>
      <vt:lpstr>Презентация PowerPoint</vt:lpstr>
      <vt:lpstr> залежності </vt:lpstr>
      <vt:lpstr>Коли очі грішать</vt:lpstr>
      <vt:lpstr>Презентация PowerPoint</vt:lpstr>
      <vt:lpstr>Презентация PowerPoint</vt:lpstr>
      <vt:lpstr>Презентация PowerPoint</vt:lpstr>
      <vt:lpstr>Коли очі грішать</vt:lpstr>
      <vt:lpstr>Коли очі грішать</vt:lpstr>
      <vt:lpstr>Коли очі грішать</vt:lpstr>
      <vt:lpstr>Коли очі грішать</vt:lpstr>
      <vt:lpstr>Коли очі грішать</vt:lpstr>
      <vt:lpstr>Коли очі грішать</vt:lpstr>
      <vt:lpstr>Сексуальні залежності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Сексуальні залежності</vt:lpstr>
      <vt:lpstr>Сексуальні залежності</vt:lpstr>
      <vt:lpstr>Практичні поради</vt:lpstr>
      <vt:lpstr>Практичні поради</vt:lpstr>
      <vt:lpstr>Презентация PowerPoint</vt:lpstr>
      <vt:lpstr>залежності</vt:lpstr>
      <vt:lpstr>ознаки залежності</vt:lpstr>
      <vt:lpstr>Допомога залежному</vt:lpstr>
      <vt:lpstr>Допомога залежному</vt:lpstr>
      <vt:lpstr>Допомога залежному</vt:lpstr>
      <vt:lpstr>Презентация PowerPoint</vt:lpstr>
      <vt:lpstr>залежності</vt:lpstr>
      <vt:lpstr>залежності</vt:lpstr>
      <vt:lpstr>Алкогольна залежність</vt:lpstr>
      <vt:lpstr>Алкогольна залежність</vt:lpstr>
      <vt:lpstr>Алкогольна залежність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Robot Home</cp:lastModifiedBy>
  <cp:revision>195</cp:revision>
  <dcterms:created xsi:type="dcterms:W3CDTF">2021-10-05T16:37:22Z</dcterms:created>
  <dcterms:modified xsi:type="dcterms:W3CDTF">2022-04-12T19:07:05Z</dcterms:modified>
</cp:coreProperties>
</file>