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57" r:id="rId11"/>
    <p:sldId id="266" r:id="rId12"/>
    <p:sldId id="267" r:id="rId13"/>
  </p:sldIdLst>
  <p:sldSz cx="12192000" cy="6858000"/>
  <p:notesSz cx="6858000" cy="9144000"/>
  <p:defaultText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71" d="100"/>
          <a:sy n="71" d="100"/>
        </p:scale>
        <p:origin x="48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EB6CAF-1E78-4374-BCF4-ED50379E99B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UA"/>
          </a:p>
        </p:txBody>
      </p:sp>
      <p:sp>
        <p:nvSpPr>
          <p:cNvPr id="3" name="Подзаголовок 2">
            <a:extLst>
              <a:ext uri="{FF2B5EF4-FFF2-40B4-BE49-F238E27FC236}">
                <a16:creationId xmlns:a16="http://schemas.microsoft.com/office/drawing/2014/main" id="{F52BB1E8-8466-4C59-9EC8-1172D54AA2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UA"/>
          </a:p>
        </p:txBody>
      </p:sp>
      <p:sp>
        <p:nvSpPr>
          <p:cNvPr id="4" name="Дата 3">
            <a:extLst>
              <a:ext uri="{FF2B5EF4-FFF2-40B4-BE49-F238E27FC236}">
                <a16:creationId xmlns:a16="http://schemas.microsoft.com/office/drawing/2014/main" id="{C04616A3-6646-45A0-A24F-E88BFEFDBFB2}"/>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5" name="Нижний колонтитул 4">
            <a:extLst>
              <a:ext uri="{FF2B5EF4-FFF2-40B4-BE49-F238E27FC236}">
                <a16:creationId xmlns:a16="http://schemas.microsoft.com/office/drawing/2014/main" id="{747460D7-2726-4DD4-B49D-39C361A69B8F}"/>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DB0F6074-01D1-4323-B63E-F41B14AA3B60}"/>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1540127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FB04F1-DE15-42EC-9B1C-292A47609485}"/>
              </a:ext>
            </a:extLst>
          </p:cNvPr>
          <p:cNvSpPr>
            <a:spLocks noGrp="1"/>
          </p:cNvSpPr>
          <p:nvPr>
            <p:ph type="title"/>
          </p:nvPr>
        </p:nvSpPr>
        <p:spPr/>
        <p:txBody>
          <a:bodyPr/>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007DB074-1FC9-4F1C-889E-DCDBCA284479}"/>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EA961BD4-F6FC-4CEB-A277-723E51079EB6}"/>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5" name="Нижний колонтитул 4">
            <a:extLst>
              <a:ext uri="{FF2B5EF4-FFF2-40B4-BE49-F238E27FC236}">
                <a16:creationId xmlns:a16="http://schemas.microsoft.com/office/drawing/2014/main" id="{85F40B69-4BFC-4FD9-86A5-783B814E6F57}"/>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B87003E3-AD93-4BBA-BAEB-E986D8690525}"/>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889519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345446C-3909-45F5-B175-59F9ED5DCB22}"/>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UA"/>
          </a:p>
        </p:txBody>
      </p:sp>
      <p:sp>
        <p:nvSpPr>
          <p:cNvPr id="3" name="Вертикальный текст 2">
            <a:extLst>
              <a:ext uri="{FF2B5EF4-FFF2-40B4-BE49-F238E27FC236}">
                <a16:creationId xmlns:a16="http://schemas.microsoft.com/office/drawing/2014/main" id="{7525665E-6998-41B9-8F58-750A6162C832}"/>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15407DF6-FD60-4B81-A9FA-3D8042036E22}"/>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5" name="Нижний колонтитул 4">
            <a:extLst>
              <a:ext uri="{FF2B5EF4-FFF2-40B4-BE49-F238E27FC236}">
                <a16:creationId xmlns:a16="http://schemas.microsoft.com/office/drawing/2014/main" id="{DDD91C4B-AEDA-4980-BC7C-322300093C13}"/>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BC26850C-3B74-480B-82ED-D372C37B84C9}"/>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1931029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CBB870-5350-4CD9-97B7-90DD0E677EF4}"/>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A5423B49-BDEF-4F83-BB02-B0E3FF51B932}"/>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036099F9-3BBC-4E1A-8D29-42CB9EA13044}"/>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5" name="Нижний колонтитул 4">
            <a:extLst>
              <a:ext uri="{FF2B5EF4-FFF2-40B4-BE49-F238E27FC236}">
                <a16:creationId xmlns:a16="http://schemas.microsoft.com/office/drawing/2014/main" id="{FB2EE0F6-9B86-4EAB-B45F-2A0A6DFDA007}"/>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4F444236-6CC7-414D-9382-61D961582173}"/>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1180407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802FD5-CB05-434C-AED0-EF8F0DD765DE}"/>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UA"/>
          </a:p>
        </p:txBody>
      </p:sp>
      <p:sp>
        <p:nvSpPr>
          <p:cNvPr id="3" name="Текст 2">
            <a:extLst>
              <a:ext uri="{FF2B5EF4-FFF2-40B4-BE49-F238E27FC236}">
                <a16:creationId xmlns:a16="http://schemas.microsoft.com/office/drawing/2014/main" id="{6DE2EB2B-AB9E-4FB2-B6A3-94D22D97C2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F0EAEC8-44B7-4F2F-8681-86A2AE1F8D15}"/>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5" name="Нижний колонтитул 4">
            <a:extLst>
              <a:ext uri="{FF2B5EF4-FFF2-40B4-BE49-F238E27FC236}">
                <a16:creationId xmlns:a16="http://schemas.microsoft.com/office/drawing/2014/main" id="{E0B85D12-EB1F-4425-81EF-75EA526618A7}"/>
              </a:ext>
            </a:extLst>
          </p:cNvPr>
          <p:cNvSpPr>
            <a:spLocks noGrp="1"/>
          </p:cNvSpPr>
          <p:nvPr>
            <p:ph type="ftr" sz="quarter" idx="11"/>
          </p:nvPr>
        </p:nvSpPr>
        <p:spPr/>
        <p:txBody>
          <a:bodyPr/>
          <a:lstStyle/>
          <a:p>
            <a:endParaRPr lang="ru-UA"/>
          </a:p>
        </p:txBody>
      </p:sp>
      <p:sp>
        <p:nvSpPr>
          <p:cNvPr id="6" name="Номер слайда 5">
            <a:extLst>
              <a:ext uri="{FF2B5EF4-FFF2-40B4-BE49-F238E27FC236}">
                <a16:creationId xmlns:a16="http://schemas.microsoft.com/office/drawing/2014/main" id="{9C9A3169-B60B-450C-A519-D27EA71F2CEA}"/>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3497060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1CE9ED3-EDD5-4755-A6EC-A3B4102AFE5B}"/>
              </a:ext>
            </a:extLst>
          </p:cNvPr>
          <p:cNvSpPr>
            <a:spLocks noGrp="1"/>
          </p:cNvSpPr>
          <p:nvPr>
            <p:ph type="title"/>
          </p:nvPr>
        </p:nvSpPr>
        <p:spPr/>
        <p:txBody>
          <a:bodyPr/>
          <a:lstStyle/>
          <a:p>
            <a:r>
              <a:rPr lang="ru-RU"/>
              <a:t>Образец заголовка</a:t>
            </a:r>
            <a:endParaRPr lang="ru-UA"/>
          </a:p>
        </p:txBody>
      </p:sp>
      <p:sp>
        <p:nvSpPr>
          <p:cNvPr id="3" name="Объект 2">
            <a:extLst>
              <a:ext uri="{FF2B5EF4-FFF2-40B4-BE49-F238E27FC236}">
                <a16:creationId xmlns:a16="http://schemas.microsoft.com/office/drawing/2014/main" id="{3A3E6E07-C5B0-4E82-AEBB-7DFE354DB995}"/>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Объект 3">
            <a:extLst>
              <a:ext uri="{FF2B5EF4-FFF2-40B4-BE49-F238E27FC236}">
                <a16:creationId xmlns:a16="http://schemas.microsoft.com/office/drawing/2014/main" id="{41FEDC98-5FB2-4517-AAA0-E582C4C9DDED}"/>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Дата 4">
            <a:extLst>
              <a:ext uri="{FF2B5EF4-FFF2-40B4-BE49-F238E27FC236}">
                <a16:creationId xmlns:a16="http://schemas.microsoft.com/office/drawing/2014/main" id="{93C0A05B-09C2-4F65-8EA4-77C8398B5198}"/>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6" name="Нижний колонтитул 5">
            <a:extLst>
              <a:ext uri="{FF2B5EF4-FFF2-40B4-BE49-F238E27FC236}">
                <a16:creationId xmlns:a16="http://schemas.microsoft.com/office/drawing/2014/main" id="{7F4C9528-EC2D-49E3-886A-A9E7DDFD2D86}"/>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A6648D47-EBB7-44BE-BBF8-C108042ADB77}"/>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1047781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70BB2B1-21B7-4DCC-B580-B6B5C87337CA}"/>
              </a:ext>
            </a:extLst>
          </p:cNvPr>
          <p:cNvSpPr>
            <a:spLocks noGrp="1"/>
          </p:cNvSpPr>
          <p:nvPr>
            <p:ph type="title"/>
          </p:nvPr>
        </p:nvSpPr>
        <p:spPr>
          <a:xfrm>
            <a:off x="839788" y="365125"/>
            <a:ext cx="10515600" cy="1325563"/>
          </a:xfrm>
        </p:spPr>
        <p:txBody>
          <a:bodyPr/>
          <a:lstStyle/>
          <a:p>
            <a:r>
              <a:rPr lang="ru-RU"/>
              <a:t>Образец заголовка</a:t>
            </a:r>
            <a:endParaRPr lang="ru-UA"/>
          </a:p>
        </p:txBody>
      </p:sp>
      <p:sp>
        <p:nvSpPr>
          <p:cNvPr id="3" name="Текст 2">
            <a:extLst>
              <a:ext uri="{FF2B5EF4-FFF2-40B4-BE49-F238E27FC236}">
                <a16:creationId xmlns:a16="http://schemas.microsoft.com/office/drawing/2014/main" id="{4AC93551-9747-4D4D-92FF-D21B6AF0C7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6BF48A80-E5F7-446A-BA50-4D655E97E15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5" name="Текст 4">
            <a:extLst>
              <a:ext uri="{FF2B5EF4-FFF2-40B4-BE49-F238E27FC236}">
                <a16:creationId xmlns:a16="http://schemas.microsoft.com/office/drawing/2014/main" id="{817B9753-3A91-4186-BC95-895A7CDA25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14918031-F623-4524-B85F-AE491C51288B}"/>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7" name="Дата 6">
            <a:extLst>
              <a:ext uri="{FF2B5EF4-FFF2-40B4-BE49-F238E27FC236}">
                <a16:creationId xmlns:a16="http://schemas.microsoft.com/office/drawing/2014/main" id="{E7BD886B-4B5A-4250-A1D5-35238A4BCAD1}"/>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8" name="Нижний колонтитул 7">
            <a:extLst>
              <a:ext uri="{FF2B5EF4-FFF2-40B4-BE49-F238E27FC236}">
                <a16:creationId xmlns:a16="http://schemas.microsoft.com/office/drawing/2014/main" id="{86B47DBE-FA56-427F-8067-C27EA6B9AF6F}"/>
              </a:ext>
            </a:extLst>
          </p:cNvPr>
          <p:cNvSpPr>
            <a:spLocks noGrp="1"/>
          </p:cNvSpPr>
          <p:nvPr>
            <p:ph type="ftr" sz="quarter" idx="11"/>
          </p:nvPr>
        </p:nvSpPr>
        <p:spPr/>
        <p:txBody>
          <a:bodyPr/>
          <a:lstStyle/>
          <a:p>
            <a:endParaRPr lang="ru-UA"/>
          </a:p>
        </p:txBody>
      </p:sp>
      <p:sp>
        <p:nvSpPr>
          <p:cNvPr id="9" name="Номер слайда 8">
            <a:extLst>
              <a:ext uri="{FF2B5EF4-FFF2-40B4-BE49-F238E27FC236}">
                <a16:creationId xmlns:a16="http://schemas.microsoft.com/office/drawing/2014/main" id="{78424763-F28B-4D09-91BE-2ACB2BA3D9F1}"/>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1810147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A2A3CE-0DDF-4547-AD41-A8E445E047DE}"/>
              </a:ext>
            </a:extLst>
          </p:cNvPr>
          <p:cNvSpPr>
            <a:spLocks noGrp="1"/>
          </p:cNvSpPr>
          <p:nvPr>
            <p:ph type="title"/>
          </p:nvPr>
        </p:nvSpPr>
        <p:spPr/>
        <p:txBody>
          <a:bodyPr/>
          <a:lstStyle/>
          <a:p>
            <a:r>
              <a:rPr lang="ru-RU"/>
              <a:t>Образец заголовка</a:t>
            </a:r>
            <a:endParaRPr lang="ru-UA"/>
          </a:p>
        </p:txBody>
      </p:sp>
      <p:sp>
        <p:nvSpPr>
          <p:cNvPr id="3" name="Дата 2">
            <a:extLst>
              <a:ext uri="{FF2B5EF4-FFF2-40B4-BE49-F238E27FC236}">
                <a16:creationId xmlns:a16="http://schemas.microsoft.com/office/drawing/2014/main" id="{E97337A5-C596-4796-873D-38400D8D21E6}"/>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4" name="Нижний колонтитул 3">
            <a:extLst>
              <a:ext uri="{FF2B5EF4-FFF2-40B4-BE49-F238E27FC236}">
                <a16:creationId xmlns:a16="http://schemas.microsoft.com/office/drawing/2014/main" id="{653F9B1A-6ECB-4098-80B1-E337B1B47B2C}"/>
              </a:ext>
            </a:extLst>
          </p:cNvPr>
          <p:cNvSpPr>
            <a:spLocks noGrp="1"/>
          </p:cNvSpPr>
          <p:nvPr>
            <p:ph type="ftr" sz="quarter" idx="11"/>
          </p:nvPr>
        </p:nvSpPr>
        <p:spPr/>
        <p:txBody>
          <a:bodyPr/>
          <a:lstStyle/>
          <a:p>
            <a:endParaRPr lang="ru-UA"/>
          </a:p>
        </p:txBody>
      </p:sp>
      <p:sp>
        <p:nvSpPr>
          <p:cNvPr id="5" name="Номер слайда 4">
            <a:extLst>
              <a:ext uri="{FF2B5EF4-FFF2-40B4-BE49-F238E27FC236}">
                <a16:creationId xmlns:a16="http://schemas.microsoft.com/office/drawing/2014/main" id="{166D24BB-DB3D-4C85-B964-7A98D09E459E}"/>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1457432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03501E4F-03E6-4868-82E9-86AE625B03F0}"/>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3" name="Нижний колонтитул 2">
            <a:extLst>
              <a:ext uri="{FF2B5EF4-FFF2-40B4-BE49-F238E27FC236}">
                <a16:creationId xmlns:a16="http://schemas.microsoft.com/office/drawing/2014/main" id="{DD316EBF-1DA8-45C6-8F15-4A7D66A82AFE}"/>
              </a:ext>
            </a:extLst>
          </p:cNvPr>
          <p:cNvSpPr>
            <a:spLocks noGrp="1"/>
          </p:cNvSpPr>
          <p:nvPr>
            <p:ph type="ftr" sz="quarter" idx="11"/>
          </p:nvPr>
        </p:nvSpPr>
        <p:spPr/>
        <p:txBody>
          <a:bodyPr/>
          <a:lstStyle/>
          <a:p>
            <a:endParaRPr lang="ru-UA"/>
          </a:p>
        </p:txBody>
      </p:sp>
      <p:sp>
        <p:nvSpPr>
          <p:cNvPr id="4" name="Номер слайда 3">
            <a:extLst>
              <a:ext uri="{FF2B5EF4-FFF2-40B4-BE49-F238E27FC236}">
                <a16:creationId xmlns:a16="http://schemas.microsoft.com/office/drawing/2014/main" id="{648876B1-3718-447D-8085-D0EE42EDD735}"/>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2874148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A2F2AA-9766-4189-B02D-BAEF5C35A29C}"/>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Объект 2">
            <a:extLst>
              <a:ext uri="{FF2B5EF4-FFF2-40B4-BE49-F238E27FC236}">
                <a16:creationId xmlns:a16="http://schemas.microsoft.com/office/drawing/2014/main" id="{4666598F-5505-4B41-959B-27CADC3EBF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Текст 3">
            <a:extLst>
              <a:ext uri="{FF2B5EF4-FFF2-40B4-BE49-F238E27FC236}">
                <a16:creationId xmlns:a16="http://schemas.microsoft.com/office/drawing/2014/main" id="{A1F00FCB-18D3-4F47-872B-3257927791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055063D-79D1-4AE8-88EC-6206F4B5CEE3}"/>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6" name="Нижний колонтитул 5">
            <a:extLst>
              <a:ext uri="{FF2B5EF4-FFF2-40B4-BE49-F238E27FC236}">
                <a16:creationId xmlns:a16="http://schemas.microsoft.com/office/drawing/2014/main" id="{5510E39B-7EEC-48E4-A280-0D3450FA057A}"/>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24A426D7-E3D5-4254-988C-EEB211234E59}"/>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831889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912FB0-79D5-4D6C-971A-0D9A70681BF9}"/>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UA"/>
          </a:p>
        </p:txBody>
      </p:sp>
      <p:sp>
        <p:nvSpPr>
          <p:cNvPr id="3" name="Рисунок 2">
            <a:extLst>
              <a:ext uri="{FF2B5EF4-FFF2-40B4-BE49-F238E27FC236}">
                <a16:creationId xmlns:a16="http://schemas.microsoft.com/office/drawing/2014/main" id="{9430A3FA-AE3F-459B-9A32-730823DA05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UA"/>
          </a:p>
        </p:txBody>
      </p:sp>
      <p:sp>
        <p:nvSpPr>
          <p:cNvPr id="4" name="Текст 3">
            <a:extLst>
              <a:ext uri="{FF2B5EF4-FFF2-40B4-BE49-F238E27FC236}">
                <a16:creationId xmlns:a16="http://schemas.microsoft.com/office/drawing/2014/main" id="{D2E86E7C-D9BE-4F5C-BCCC-459C8D1CA7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0D4EC1EB-EAB4-4184-8A4C-02D1FBAC6AAF}"/>
              </a:ext>
            </a:extLst>
          </p:cNvPr>
          <p:cNvSpPr>
            <a:spLocks noGrp="1"/>
          </p:cNvSpPr>
          <p:nvPr>
            <p:ph type="dt" sz="half" idx="10"/>
          </p:nvPr>
        </p:nvSpPr>
        <p:spPr/>
        <p:txBody>
          <a:bodyPr/>
          <a:lstStyle/>
          <a:p>
            <a:fld id="{766B3978-1F18-4605-8086-DD7169BD7A54}" type="datetimeFigureOut">
              <a:rPr lang="ru-UA" smtClean="0"/>
              <a:t>10.07.2020</a:t>
            </a:fld>
            <a:endParaRPr lang="ru-UA"/>
          </a:p>
        </p:txBody>
      </p:sp>
      <p:sp>
        <p:nvSpPr>
          <p:cNvPr id="6" name="Нижний колонтитул 5">
            <a:extLst>
              <a:ext uri="{FF2B5EF4-FFF2-40B4-BE49-F238E27FC236}">
                <a16:creationId xmlns:a16="http://schemas.microsoft.com/office/drawing/2014/main" id="{62C8185F-8E0B-4385-92B0-39DF09762C38}"/>
              </a:ext>
            </a:extLst>
          </p:cNvPr>
          <p:cNvSpPr>
            <a:spLocks noGrp="1"/>
          </p:cNvSpPr>
          <p:nvPr>
            <p:ph type="ftr" sz="quarter" idx="11"/>
          </p:nvPr>
        </p:nvSpPr>
        <p:spPr/>
        <p:txBody>
          <a:bodyPr/>
          <a:lstStyle/>
          <a:p>
            <a:endParaRPr lang="ru-UA"/>
          </a:p>
        </p:txBody>
      </p:sp>
      <p:sp>
        <p:nvSpPr>
          <p:cNvPr id="7" name="Номер слайда 6">
            <a:extLst>
              <a:ext uri="{FF2B5EF4-FFF2-40B4-BE49-F238E27FC236}">
                <a16:creationId xmlns:a16="http://schemas.microsoft.com/office/drawing/2014/main" id="{9765F6ED-25D4-4B51-952F-7002B8B507BE}"/>
              </a:ext>
            </a:extLst>
          </p:cNvPr>
          <p:cNvSpPr>
            <a:spLocks noGrp="1"/>
          </p:cNvSpPr>
          <p:nvPr>
            <p:ph type="sldNum" sz="quarter" idx="12"/>
          </p:nvPr>
        </p:nvSpPr>
        <p:spPr/>
        <p:txBody>
          <a:bodyPr/>
          <a:lstStyle/>
          <a:p>
            <a:fld id="{DF70113C-F366-474C-8515-8AA729EB8C8D}" type="slidenum">
              <a:rPr lang="ru-UA" smtClean="0"/>
              <a:t>‹#›</a:t>
            </a:fld>
            <a:endParaRPr lang="ru-UA"/>
          </a:p>
        </p:txBody>
      </p:sp>
    </p:spTree>
    <p:extLst>
      <p:ext uri="{BB962C8B-B14F-4D97-AF65-F5344CB8AC3E}">
        <p14:creationId xmlns:p14="http://schemas.microsoft.com/office/powerpoint/2010/main" val="260075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0F6BC7-B5AE-4BE2-A267-66496F0B7C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UA"/>
          </a:p>
        </p:txBody>
      </p:sp>
      <p:sp>
        <p:nvSpPr>
          <p:cNvPr id="3" name="Текст 2">
            <a:extLst>
              <a:ext uri="{FF2B5EF4-FFF2-40B4-BE49-F238E27FC236}">
                <a16:creationId xmlns:a16="http://schemas.microsoft.com/office/drawing/2014/main" id="{6F0C57E6-DF8F-4CAB-825D-2F4655029E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UA"/>
          </a:p>
        </p:txBody>
      </p:sp>
      <p:sp>
        <p:nvSpPr>
          <p:cNvPr id="4" name="Дата 3">
            <a:extLst>
              <a:ext uri="{FF2B5EF4-FFF2-40B4-BE49-F238E27FC236}">
                <a16:creationId xmlns:a16="http://schemas.microsoft.com/office/drawing/2014/main" id="{8DAD67BB-27D1-4EC4-8099-33DFB00A5E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6B3978-1F18-4605-8086-DD7169BD7A54}" type="datetimeFigureOut">
              <a:rPr lang="ru-UA" smtClean="0"/>
              <a:t>10.07.2020</a:t>
            </a:fld>
            <a:endParaRPr lang="ru-UA"/>
          </a:p>
        </p:txBody>
      </p:sp>
      <p:sp>
        <p:nvSpPr>
          <p:cNvPr id="5" name="Нижний колонтитул 4">
            <a:extLst>
              <a:ext uri="{FF2B5EF4-FFF2-40B4-BE49-F238E27FC236}">
                <a16:creationId xmlns:a16="http://schemas.microsoft.com/office/drawing/2014/main" id="{C14A3116-E083-48B9-BECE-F3DC7F338E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UA"/>
          </a:p>
        </p:txBody>
      </p:sp>
      <p:sp>
        <p:nvSpPr>
          <p:cNvPr id="6" name="Номер слайда 5">
            <a:extLst>
              <a:ext uri="{FF2B5EF4-FFF2-40B4-BE49-F238E27FC236}">
                <a16:creationId xmlns:a16="http://schemas.microsoft.com/office/drawing/2014/main" id="{FF3F7878-6247-407B-8B87-8E2FF405E4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0113C-F366-474C-8515-8AA729EB8C8D}" type="slidenum">
              <a:rPr lang="ru-UA" smtClean="0"/>
              <a:t>‹#›</a:t>
            </a:fld>
            <a:endParaRPr lang="ru-UA"/>
          </a:p>
        </p:txBody>
      </p:sp>
    </p:spTree>
    <p:extLst>
      <p:ext uri="{BB962C8B-B14F-4D97-AF65-F5344CB8AC3E}">
        <p14:creationId xmlns:p14="http://schemas.microsoft.com/office/powerpoint/2010/main" val="13462938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578223" y="2387600"/>
            <a:ext cx="11295529" cy="4349376"/>
          </a:xfrm>
        </p:spPr>
        <p:txBody>
          <a:bodyPr>
            <a:normAutofit/>
          </a:bodyPr>
          <a:lstStyle/>
          <a:p>
            <a:pPr marL="514350" indent="-514350" algn="l">
              <a:buAutoNum type="arabicPeriod"/>
            </a:pPr>
            <a:r>
              <a:rPr lang="ru-RU" sz="3200" i="1" dirty="0">
                <a:effectLst>
                  <a:outerShdw blurRad="38100" dist="38100" dir="2700000" algn="tl">
                    <a:srgbClr val="000000">
                      <a:alpha val="43137"/>
                    </a:srgbClr>
                  </a:outerShdw>
                </a:effectLst>
              </a:rPr>
              <a:t>Сомнения кризиса. </a:t>
            </a:r>
            <a:br>
              <a:rPr lang="ru-RU" sz="3200" i="1" dirty="0"/>
            </a:br>
            <a:br>
              <a:rPr lang="ru-RU" sz="3200" i="1" dirty="0"/>
            </a:br>
            <a:r>
              <a:rPr lang="ru-RU" sz="3200" i="1" dirty="0"/>
              <a:t>Возникают во временя личных кризисных переживаний       </a:t>
            </a:r>
          </a:p>
          <a:p>
            <a:pPr algn="l"/>
            <a:r>
              <a:rPr lang="ru-RU" sz="3200" i="1" dirty="0"/>
              <a:t>      (смерть близких, предательство и т.д.).</a:t>
            </a:r>
            <a:br>
              <a:rPr lang="ru-RU" i="1" dirty="0"/>
            </a:br>
            <a:endParaRPr lang="ru-UA" dirty="0"/>
          </a:p>
          <a:p>
            <a:endParaRPr lang="ru-UA" dirty="0"/>
          </a:p>
        </p:txBody>
      </p:sp>
    </p:spTree>
    <p:extLst>
      <p:ext uri="{BB962C8B-B14F-4D97-AF65-F5344CB8AC3E}">
        <p14:creationId xmlns:p14="http://schemas.microsoft.com/office/powerpoint/2010/main" val="1368757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524000" y="-787400"/>
            <a:ext cx="9144000" cy="2387600"/>
          </a:xfrm>
        </p:spPr>
        <p:txBody>
          <a:bodyPr/>
          <a:lstStyle/>
          <a:p>
            <a:r>
              <a:rPr lang="ru-RU" b="1" i="1" dirty="0"/>
              <a:t>Осознание духовной войны</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779929" y="2259105"/>
            <a:ext cx="10690412" cy="4383741"/>
          </a:xfrm>
        </p:spPr>
        <p:txBody>
          <a:bodyPr>
            <a:normAutofit lnSpcReduction="10000"/>
          </a:bodyPr>
          <a:lstStyle/>
          <a:p>
            <a:pPr marL="457200" indent="-457200" algn="l">
              <a:buFont typeface="+mj-lt"/>
              <a:buAutoNum type="arabicPeriod"/>
            </a:pPr>
            <a:r>
              <a:rPr lang="ru-RU" sz="2800" i="1" dirty="0">
                <a:effectLst>
                  <a:outerShdw blurRad="38100" dist="38100" dir="2700000" algn="tl">
                    <a:srgbClr val="000000">
                      <a:alpha val="43137"/>
                    </a:srgbClr>
                  </a:outerShdw>
                </a:effectLst>
              </a:rPr>
              <a:t>Диавол ослепляет умы</a:t>
            </a:r>
            <a:br>
              <a:rPr lang="ru-RU" i="1" dirty="0"/>
            </a:br>
            <a:br>
              <a:rPr lang="ru-RU" i="1" dirty="0"/>
            </a:br>
            <a:r>
              <a:rPr lang="ru-RU" i="1" dirty="0"/>
              <a:t>1Кор 2:14  </a:t>
            </a:r>
            <a:br>
              <a:rPr lang="ru-RU" i="1" dirty="0"/>
            </a:br>
            <a:r>
              <a:rPr lang="ru-RU" i="1" dirty="0"/>
              <a:t>Душевный человек не принимает того, что от Духа Божия, потому что он почитает это безумием; и не может разуметь, потому что о сем [надобно] судить духовно.</a:t>
            </a:r>
            <a:br>
              <a:rPr lang="ru-RU" i="1" dirty="0"/>
            </a:br>
            <a:br>
              <a:rPr lang="ru-RU" i="1" dirty="0"/>
            </a:br>
            <a:r>
              <a:rPr lang="ru-RU" i="1" dirty="0"/>
              <a:t>Это демонстрирует основное ограничение апологетики. </a:t>
            </a:r>
            <a:br>
              <a:rPr lang="ru-RU" i="1" dirty="0"/>
            </a:br>
            <a:br>
              <a:rPr lang="ru-RU" i="1" dirty="0"/>
            </a:br>
            <a:r>
              <a:rPr lang="ru-RU" i="1" dirty="0"/>
              <a:t>Наибольшее что мы можем сделать, это представить разумный ответ на вопрос, как альтернативу сомнению. Но мы никогда не сможем полностью доказать истинность христианства сомневающемуся скептику. Только обличительная работа Духа Святого необходима для убеждения сомневающегося неверующего. </a:t>
            </a:r>
            <a:endParaRPr lang="ru-UA" dirty="0"/>
          </a:p>
        </p:txBody>
      </p:sp>
    </p:spTree>
    <p:extLst>
      <p:ext uri="{BB962C8B-B14F-4D97-AF65-F5344CB8AC3E}">
        <p14:creationId xmlns:p14="http://schemas.microsoft.com/office/powerpoint/2010/main" val="1676682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524000" y="-787400"/>
            <a:ext cx="9144000" cy="2387600"/>
          </a:xfrm>
        </p:spPr>
        <p:txBody>
          <a:bodyPr/>
          <a:lstStyle/>
          <a:p>
            <a:r>
              <a:rPr lang="ru-RU" b="1" i="1" dirty="0"/>
              <a:t>Осознание духовной войны</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779929" y="2259105"/>
            <a:ext cx="10690412" cy="4383741"/>
          </a:xfrm>
        </p:spPr>
        <p:txBody>
          <a:bodyPr>
            <a:normAutofit/>
          </a:bodyPr>
          <a:lstStyle/>
          <a:p>
            <a:pPr marL="457200" indent="-457200" algn="l">
              <a:buAutoNum type="arabicPeriod" startAt="2"/>
            </a:pPr>
            <a:r>
              <a:rPr lang="ru-RU" sz="3200" i="1" dirty="0">
                <a:effectLst>
                  <a:outerShdw blurRad="38100" dist="38100" dir="2700000" algn="tl">
                    <a:srgbClr val="000000">
                      <a:alpha val="43137"/>
                    </a:srgbClr>
                  </a:outerShdw>
                </a:effectLst>
              </a:rPr>
              <a:t>Противление Божьим моральным стандартам. </a:t>
            </a:r>
            <a:br>
              <a:rPr lang="ru-RU" sz="2800" i="1" dirty="0"/>
            </a:br>
            <a:br>
              <a:rPr lang="ru-RU" sz="2800" i="1" dirty="0"/>
            </a:br>
            <a:r>
              <a:rPr lang="ru-RU" sz="2800" i="1" dirty="0"/>
              <a:t>Некоторые противятся Божьим истинам не потому, что они не видят их  здравости, а просто потому, что они любят нечистоту и грех. </a:t>
            </a:r>
            <a:br>
              <a:rPr lang="ru-RU" i="1" dirty="0"/>
            </a:br>
            <a:endParaRPr lang="ru-UA" dirty="0"/>
          </a:p>
        </p:txBody>
      </p:sp>
    </p:spTree>
    <p:extLst>
      <p:ext uri="{BB962C8B-B14F-4D97-AF65-F5344CB8AC3E}">
        <p14:creationId xmlns:p14="http://schemas.microsoft.com/office/powerpoint/2010/main" val="706194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524000" y="-787400"/>
            <a:ext cx="9144000" cy="2387600"/>
          </a:xfrm>
        </p:spPr>
        <p:txBody>
          <a:bodyPr/>
          <a:lstStyle/>
          <a:p>
            <a:r>
              <a:rPr lang="ru-RU" b="1" i="1" dirty="0"/>
              <a:t>Осознание духовной войны</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779929" y="2487706"/>
            <a:ext cx="10690412" cy="4155140"/>
          </a:xfrm>
        </p:spPr>
        <p:txBody>
          <a:bodyPr>
            <a:normAutofit/>
          </a:bodyPr>
          <a:lstStyle/>
          <a:p>
            <a:pPr algn="l"/>
            <a:r>
              <a:rPr lang="ru-RU" sz="3200" dirty="0"/>
              <a:t>1-е Коринфянам 2:14 </a:t>
            </a:r>
          </a:p>
          <a:p>
            <a:pPr algn="l"/>
            <a:r>
              <a:rPr lang="ru-RU" sz="3200" dirty="0"/>
              <a:t>Душевный человек не принимает того, что от Духа Божия, потому что он почитает это безумием; и не может разуметь, потому что о сем [надобно] судить духовно.</a:t>
            </a:r>
          </a:p>
          <a:p>
            <a:pPr algn="l"/>
            <a:endParaRPr lang="ru-UA" dirty="0"/>
          </a:p>
        </p:txBody>
      </p:sp>
    </p:spTree>
    <p:extLst>
      <p:ext uri="{BB962C8B-B14F-4D97-AF65-F5344CB8AC3E}">
        <p14:creationId xmlns:p14="http://schemas.microsoft.com/office/powerpoint/2010/main" val="1258775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18765"/>
            <a:ext cx="11429999" cy="4518211"/>
          </a:xfrm>
        </p:spPr>
        <p:txBody>
          <a:bodyPr>
            <a:normAutofit/>
          </a:bodyPr>
          <a:lstStyle/>
          <a:p>
            <a:pPr marL="514350" indent="-514350" algn="l">
              <a:buAutoNum type="arabicPeriod" startAt="2"/>
            </a:pPr>
            <a:r>
              <a:rPr lang="ru-RU" sz="3200" i="1" dirty="0">
                <a:effectLst>
                  <a:outerShdw blurRad="38100" dist="38100" dir="2700000" algn="tl">
                    <a:srgbClr val="000000">
                      <a:alpha val="43137"/>
                    </a:srgbClr>
                  </a:outerShdw>
                </a:effectLst>
              </a:rPr>
              <a:t>Интеллектуальные сомнения. </a:t>
            </a:r>
            <a:br>
              <a:rPr lang="ru-RU" sz="3200" i="1" dirty="0"/>
            </a:br>
            <a:endParaRPr lang="ru-RU" sz="3200" i="1" dirty="0"/>
          </a:p>
          <a:p>
            <a:pPr algn="l"/>
            <a:r>
              <a:rPr lang="ru-RU" sz="3200" i="1" dirty="0"/>
              <a:t>      Трудно уверовать в утверждения христианства   </a:t>
            </a:r>
          </a:p>
          <a:p>
            <a:pPr algn="l"/>
            <a:r>
              <a:rPr lang="ru-RU" sz="3200" i="1" dirty="0"/>
              <a:t>       размышляя рационально. </a:t>
            </a:r>
            <a:br>
              <a:rPr lang="ru-RU" i="1" dirty="0"/>
            </a:br>
            <a:br>
              <a:rPr lang="ru-RU" i="1" dirty="0"/>
            </a:br>
            <a:endParaRPr lang="ru-UA" dirty="0"/>
          </a:p>
          <a:p>
            <a:endParaRPr lang="ru-UA" dirty="0"/>
          </a:p>
        </p:txBody>
      </p:sp>
    </p:spTree>
    <p:extLst>
      <p:ext uri="{BB962C8B-B14F-4D97-AF65-F5344CB8AC3E}">
        <p14:creationId xmlns:p14="http://schemas.microsoft.com/office/powerpoint/2010/main" val="491860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45659"/>
            <a:ext cx="11429999" cy="4491317"/>
          </a:xfrm>
        </p:spPr>
        <p:txBody>
          <a:bodyPr>
            <a:normAutofit/>
          </a:bodyPr>
          <a:lstStyle/>
          <a:p>
            <a:pPr marL="514350" indent="-514350" algn="l">
              <a:buAutoNum type="arabicPeriod" startAt="2"/>
            </a:pPr>
            <a:r>
              <a:rPr lang="ru-RU" sz="3200" i="1" dirty="0">
                <a:effectLst>
                  <a:outerShdw blurRad="38100" dist="38100" dir="2700000" algn="tl">
                    <a:srgbClr val="000000">
                      <a:alpha val="43137"/>
                    </a:srgbClr>
                  </a:outerShdw>
                </a:effectLst>
              </a:rPr>
              <a:t>Интеллектуальные сомнения. </a:t>
            </a:r>
            <a:br>
              <a:rPr lang="ru-RU" sz="3200" i="1" dirty="0"/>
            </a:br>
            <a:endParaRPr lang="ru-RU" sz="3200" i="1" dirty="0"/>
          </a:p>
          <a:p>
            <a:pPr algn="l"/>
            <a:r>
              <a:rPr lang="ru-RU" sz="3200" i="1" dirty="0"/>
              <a:t>      Трудно уверовать в утверждения христианства   </a:t>
            </a:r>
          </a:p>
          <a:p>
            <a:pPr algn="l"/>
            <a:r>
              <a:rPr lang="ru-RU" sz="3200" i="1" dirty="0"/>
              <a:t>       размышляя рационально.         </a:t>
            </a:r>
            <a:br>
              <a:rPr lang="ru-RU" i="1" dirty="0"/>
            </a:br>
            <a:br>
              <a:rPr lang="ru-RU" i="1" dirty="0"/>
            </a:br>
            <a:endParaRPr lang="ru-UA" dirty="0"/>
          </a:p>
          <a:p>
            <a:endParaRPr lang="ru-UA" dirty="0"/>
          </a:p>
        </p:txBody>
      </p:sp>
      <p:sp>
        <p:nvSpPr>
          <p:cNvPr id="4" name="TextBox 3">
            <a:extLst>
              <a:ext uri="{FF2B5EF4-FFF2-40B4-BE49-F238E27FC236}">
                <a16:creationId xmlns:a16="http://schemas.microsoft.com/office/drawing/2014/main" id="{415A0821-5BA1-448F-A8C4-216DDB226C88}"/>
              </a:ext>
            </a:extLst>
          </p:cNvPr>
          <p:cNvSpPr txBox="1"/>
          <p:nvPr/>
        </p:nvSpPr>
        <p:spPr>
          <a:xfrm>
            <a:off x="1129552" y="4491317"/>
            <a:ext cx="10192872" cy="2123658"/>
          </a:xfrm>
          <a:prstGeom prst="rect">
            <a:avLst/>
          </a:prstGeom>
          <a:noFill/>
        </p:spPr>
        <p:txBody>
          <a:bodyPr wrap="square" rtlCol="0">
            <a:spAutoFit/>
          </a:bodyPr>
          <a:lstStyle/>
          <a:p>
            <a:pPr marL="342900" indent="-342900">
              <a:buFont typeface="+mj-lt"/>
              <a:buAutoNum type="arabicParenR"/>
            </a:pPr>
            <a:r>
              <a:rPr lang="ru-RU" sz="2400" i="1" dirty="0">
                <a:effectLst>
                  <a:outerShdw blurRad="38100" dist="38100" dir="2700000" algn="tl">
                    <a:srgbClr val="000000">
                      <a:alpha val="43137"/>
                    </a:srgbClr>
                  </a:outerShdw>
                </a:effectLst>
              </a:rPr>
              <a:t>Атеизм </a:t>
            </a:r>
            <a:br>
              <a:rPr lang="ru-RU" sz="2400" b="1" i="1" dirty="0"/>
            </a:br>
            <a:br>
              <a:rPr lang="ru-RU" sz="2400" b="1" i="1" dirty="0"/>
            </a:br>
            <a:r>
              <a:rPr lang="ru-RU" sz="2400" b="1" i="1" dirty="0"/>
              <a:t>Ставят под сомнение существование Бога. Но вера</a:t>
            </a:r>
            <a:r>
              <a:rPr lang="ru-RU" sz="2400" i="1" dirty="0"/>
              <a:t> в то, что Бога нет требует большего усилия веры, нежели вера в то, что Бог есть. </a:t>
            </a:r>
            <a:br>
              <a:rPr lang="ru-RU" i="1" dirty="0"/>
            </a:br>
            <a:endParaRPr lang="ru-UA" dirty="0"/>
          </a:p>
          <a:p>
            <a:endParaRPr lang="ru-UA" dirty="0"/>
          </a:p>
        </p:txBody>
      </p:sp>
    </p:spTree>
    <p:extLst>
      <p:ext uri="{BB962C8B-B14F-4D97-AF65-F5344CB8AC3E}">
        <p14:creationId xmlns:p14="http://schemas.microsoft.com/office/powerpoint/2010/main" val="1215837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45659"/>
            <a:ext cx="11429999" cy="4491317"/>
          </a:xfrm>
        </p:spPr>
        <p:txBody>
          <a:bodyPr>
            <a:normAutofit/>
          </a:bodyPr>
          <a:lstStyle/>
          <a:p>
            <a:pPr marL="514350" indent="-514350" algn="l">
              <a:buAutoNum type="arabicPeriod" startAt="2"/>
            </a:pPr>
            <a:r>
              <a:rPr lang="ru-RU" sz="3200" i="1" dirty="0">
                <a:effectLst>
                  <a:outerShdw blurRad="38100" dist="38100" dir="2700000" algn="tl">
                    <a:srgbClr val="000000">
                      <a:alpha val="43137"/>
                    </a:srgbClr>
                  </a:outerShdw>
                </a:effectLst>
              </a:rPr>
              <a:t>Интеллектуальные сомнения. </a:t>
            </a:r>
            <a:br>
              <a:rPr lang="ru-RU" sz="3200" i="1" dirty="0"/>
            </a:br>
            <a:endParaRPr lang="ru-RU" sz="3200" i="1" dirty="0"/>
          </a:p>
          <a:p>
            <a:pPr algn="l"/>
            <a:r>
              <a:rPr lang="ru-RU" sz="3200" i="1" dirty="0"/>
              <a:t>      Трудно уверовать в утверждения христианства   </a:t>
            </a:r>
          </a:p>
          <a:p>
            <a:pPr algn="l"/>
            <a:r>
              <a:rPr lang="ru-RU" sz="3200" i="1" dirty="0"/>
              <a:t>       размышляя рационально.         </a:t>
            </a:r>
            <a:br>
              <a:rPr lang="ru-RU" i="1" dirty="0"/>
            </a:br>
            <a:br>
              <a:rPr lang="ru-RU" i="1" dirty="0"/>
            </a:br>
            <a:endParaRPr lang="ru-UA" dirty="0"/>
          </a:p>
          <a:p>
            <a:endParaRPr lang="ru-UA" dirty="0"/>
          </a:p>
        </p:txBody>
      </p:sp>
      <p:sp>
        <p:nvSpPr>
          <p:cNvPr id="4" name="TextBox 3">
            <a:extLst>
              <a:ext uri="{FF2B5EF4-FFF2-40B4-BE49-F238E27FC236}">
                <a16:creationId xmlns:a16="http://schemas.microsoft.com/office/drawing/2014/main" id="{415A0821-5BA1-448F-A8C4-216DDB226C88}"/>
              </a:ext>
            </a:extLst>
          </p:cNvPr>
          <p:cNvSpPr txBox="1"/>
          <p:nvPr/>
        </p:nvSpPr>
        <p:spPr>
          <a:xfrm>
            <a:off x="1129552" y="4491317"/>
            <a:ext cx="10192872" cy="2831544"/>
          </a:xfrm>
          <a:prstGeom prst="rect">
            <a:avLst/>
          </a:prstGeom>
          <a:noFill/>
        </p:spPr>
        <p:txBody>
          <a:bodyPr wrap="square" rtlCol="0">
            <a:spAutoFit/>
          </a:bodyPr>
          <a:lstStyle/>
          <a:p>
            <a:r>
              <a:rPr lang="ru-RU" sz="2400" i="1" dirty="0">
                <a:effectLst>
                  <a:outerShdw blurRad="38100" dist="38100" dir="2700000" algn="tl">
                    <a:srgbClr val="000000">
                      <a:alpha val="43137"/>
                    </a:srgbClr>
                  </a:outerShdw>
                </a:effectLst>
              </a:rPr>
              <a:t>2)  Агностицизм или Скептицизм. </a:t>
            </a:r>
            <a:br>
              <a:rPr lang="ru-RU" sz="2000" i="1" dirty="0"/>
            </a:br>
            <a:br>
              <a:rPr lang="ru-RU" sz="2000" i="1" dirty="0"/>
            </a:br>
            <a:r>
              <a:rPr lang="ru-RU" sz="2000" i="1" dirty="0"/>
              <a:t>      </a:t>
            </a:r>
            <a:r>
              <a:rPr lang="ru-RU" sz="2000" b="1" i="1" dirty="0"/>
              <a:t>Позиция утверждающая, что невозможно знать, существует Бог или нет. </a:t>
            </a:r>
            <a:br>
              <a:rPr lang="ru-RU" sz="2000" b="1" i="1" dirty="0"/>
            </a:br>
            <a:br>
              <a:rPr lang="ru-RU" sz="2000" i="1" dirty="0"/>
            </a:br>
            <a:r>
              <a:rPr lang="ru-RU" sz="2000" i="1" dirty="0"/>
              <a:t>      Невозможно жить в соответствии с этой позицией по отношению к другим    </a:t>
            </a:r>
          </a:p>
          <a:p>
            <a:r>
              <a:rPr lang="ru-RU" sz="2000" i="1" dirty="0"/>
              <a:t>      вопросам повседневной жизни. </a:t>
            </a:r>
            <a:br>
              <a:rPr lang="ru-RU" i="1" dirty="0"/>
            </a:br>
            <a:br>
              <a:rPr lang="ru-RU" i="1" dirty="0"/>
            </a:br>
            <a:endParaRPr lang="ru-UA" dirty="0"/>
          </a:p>
          <a:p>
            <a:endParaRPr lang="ru-UA" dirty="0"/>
          </a:p>
        </p:txBody>
      </p:sp>
    </p:spTree>
    <p:extLst>
      <p:ext uri="{BB962C8B-B14F-4D97-AF65-F5344CB8AC3E}">
        <p14:creationId xmlns:p14="http://schemas.microsoft.com/office/powerpoint/2010/main" val="3451652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45659"/>
            <a:ext cx="11429999" cy="4491317"/>
          </a:xfrm>
        </p:spPr>
        <p:txBody>
          <a:bodyPr>
            <a:normAutofit/>
          </a:bodyPr>
          <a:lstStyle/>
          <a:p>
            <a:pPr marL="514350" indent="-514350" algn="l">
              <a:buAutoNum type="arabicPeriod" startAt="2"/>
            </a:pPr>
            <a:r>
              <a:rPr lang="ru-RU" sz="3200" i="1" dirty="0">
                <a:effectLst>
                  <a:outerShdw blurRad="38100" dist="38100" dir="2700000" algn="tl">
                    <a:srgbClr val="000000">
                      <a:alpha val="43137"/>
                    </a:srgbClr>
                  </a:outerShdw>
                </a:effectLst>
              </a:rPr>
              <a:t>Интеллектуальные сомнения. </a:t>
            </a:r>
            <a:br>
              <a:rPr lang="ru-RU" sz="3200" i="1" dirty="0"/>
            </a:br>
            <a:endParaRPr lang="ru-RU" sz="3200" i="1" dirty="0"/>
          </a:p>
          <a:p>
            <a:pPr algn="l"/>
            <a:r>
              <a:rPr lang="ru-RU" sz="3200" i="1" dirty="0"/>
              <a:t>      Трудно уверовать в утверждения христианства   </a:t>
            </a:r>
          </a:p>
          <a:p>
            <a:pPr algn="l"/>
            <a:r>
              <a:rPr lang="ru-RU" sz="3200" i="1" dirty="0"/>
              <a:t>       размышляя рационально.         </a:t>
            </a:r>
            <a:br>
              <a:rPr lang="ru-RU" i="1" dirty="0"/>
            </a:br>
            <a:br>
              <a:rPr lang="ru-RU" i="1" dirty="0"/>
            </a:br>
            <a:endParaRPr lang="ru-UA" dirty="0"/>
          </a:p>
          <a:p>
            <a:endParaRPr lang="ru-UA" dirty="0"/>
          </a:p>
        </p:txBody>
      </p:sp>
      <p:sp>
        <p:nvSpPr>
          <p:cNvPr id="4" name="TextBox 3">
            <a:extLst>
              <a:ext uri="{FF2B5EF4-FFF2-40B4-BE49-F238E27FC236}">
                <a16:creationId xmlns:a16="http://schemas.microsoft.com/office/drawing/2014/main" id="{415A0821-5BA1-448F-A8C4-216DDB226C88}"/>
              </a:ext>
            </a:extLst>
          </p:cNvPr>
          <p:cNvSpPr txBox="1"/>
          <p:nvPr/>
        </p:nvSpPr>
        <p:spPr>
          <a:xfrm>
            <a:off x="1129552" y="4491317"/>
            <a:ext cx="10192872" cy="2646878"/>
          </a:xfrm>
          <a:prstGeom prst="rect">
            <a:avLst/>
          </a:prstGeom>
          <a:noFill/>
        </p:spPr>
        <p:txBody>
          <a:bodyPr wrap="square" rtlCol="0">
            <a:spAutoFit/>
          </a:bodyPr>
          <a:lstStyle/>
          <a:p>
            <a:r>
              <a:rPr lang="ru-RU" sz="2800" i="1" dirty="0">
                <a:effectLst>
                  <a:outerShdw blurRad="38100" dist="38100" dir="2700000" algn="tl">
                    <a:srgbClr val="000000">
                      <a:alpha val="43137"/>
                    </a:srgbClr>
                  </a:outerShdw>
                </a:effectLst>
              </a:rPr>
              <a:t>3) Цинизм. </a:t>
            </a:r>
            <a:br>
              <a:rPr lang="ru-RU" sz="2800" i="1" dirty="0"/>
            </a:br>
            <a:br>
              <a:rPr lang="ru-RU" sz="2800" i="1" dirty="0"/>
            </a:br>
            <a:r>
              <a:rPr lang="ru-RU" sz="2800" i="1" dirty="0"/>
              <a:t>     </a:t>
            </a:r>
            <a:r>
              <a:rPr lang="ru-RU" sz="2800" b="1" i="1" dirty="0"/>
              <a:t>Под сомнения ставятся мотивы других людей. </a:t>
            </a:r>
            <a:r>
              <a:rPr lang="ru-RU" sz="2800" i="1" dirty="0"/>
              <a:t>Циники   </a:t>
            </a:r>
          </a:p>
          <a:p>
            <a:r>
              <a:rPr lang="ru-RU" sz="2800" i="1" dirty="0"/>
              <a:t>     считают что поступки всех людей эгоистичны. </a:t>
            </a:r>
            <a:br>
              <a:rPr lang="ru-RU" i="1" dirty="0"/>
            </a:br>
            <a:br>
              <a:rPr lang="ru-RU" i="1" dirty="0"/>
            </a:br>
            <a:endParaRPr lang="ru-UA" dirty="0"/>
          </a:p>
          <a:p>
            <a:endParaRPr lang="ru-UA" dirty="0"/>
          </a:p>
        </p:txBody>
      </p:sp>
    </p:spTree>
    <p:extLst>
      <p:ext uri="{BB962C8B-B14F-4D97-AF65-F5344CB8AC3E}">
        <p14:creationId xmlns:p14="http://schemas.microsoft.com/office/powerpoint/2010/main" val="971473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45659"/>
            <a:ext cx="11429999" cy="4491317"/>
          </a:xfrm>
        </p:spPr>
        <p:txBody>
          <a:bodyPr>
            <a:normAutofit/>
          </a:bodyPr>
          <a:lstStyle/>
          <a:p>
            <a:pPr marL="514350" indent="-514350" algn="l">
              <a:buAutoNum type="arabicPeriod" startAt="2"/>
            </a:pPr>
            <a:r>
              <a:rPr lang="ru-RU" sz="3200" i="1" dirty="0">
                <a:effectLst>
                  <a:outerShdw blurRad="38100" dist="38100" dir="2700000" algn="tl">
                    <a:srgbClr val="000000">
                      <a:alpha val="43137"/>
                    </a:srgbClr>
                  </a:outerShdw>
                </a:effectLst>
              </a:rPr>
              <a:t>Интеллектуальные сомнения. </a:t>
            </a:r>
            <a:br>
              <a:rPr lang="ru-RU" sz="3200" i="1" dirty="0"/>
            </a:br>
            <a:endParaRPr lang="ru-RU" sz="3200" i="1" dirty="0"/>
          </a:p>
          <a:p>
            <a:pPr algn="l"/>
            <a:r>
              <a:rPr lang="ru-RU" sz="3200" i="1" dirty="0"/>
              <a:t>      Трудно уверовать в утверждения христианства   </a:t>
            </a:r>
          </a:p>
          <a:p>
            <a:pPr algn="l"/>
            <a:r>
              <a:rPr lang="ru-RU" sz="3200" i="1" dirty="0"/>
              <a:t>       размышляя рационально.         </a:t>
            </a:r>
            <a:br>
              <a:rPr lang="ru-RU" i="1" dirty="0"/>
            </a:br>
            <a:br>
              <a:rPr lang="ru-RU" i="1" dirty="0"/>
            </a:br>
            <a:endParaRPr lang="ru-UA" dirty="0"/>
          </a:p>
          <a:p>
            <a:endParaRPr lang="ru-UA" dirty="0"/>
          </a:p>
        </p:txBody>
      </p:sp>
      <p:sp>
        <p:nvSpPr>
          <p:cNvPr id="4" name="TextBox 3">
            <a:extLst>
              <a:ext uri="{FF2B5EF4-FFF2-40B4-BE49-F238E27FC236}">
                <a16:creationId xmlns:a16="http://schemas.microsoft.com/office/drawing/2014/main" id="{415A0821-5BA1-448F-A8C4-216DDB226C88}"/>
              </a:ext>
            </a:extLst>
          </p:cNvPr>
          <p:cNvSpPr txBox="1"/>
          <p:nvPr/>
        </p:nvSpPr>
        <p:spPr>
          <a:xfrm>
            <a:off x="941295" y="4464425"/>
            <a:ext cx="10806952" cy="2950770"/>
          </a:xfrm>
          <a:prstGeom prst="rect">
            <a:avLst/>
          </a:prstGeom>
          <a:noFill/>
        </p:spPr>
        <p:txBody>
          <a:bodyPr wrap="square" rtlCol="0">
            <a:spAutoFit/>
          </a:bodyPr>
          <a:lstStyle/>
          <a:p>
            <a:r>
              <a:rPr lang="ru-RU" sz="2400" i="1" dirty="0">
                <a:effectLst>
                  <a:outerShdw blurRad="38100" dist="38100" dir="2700000" algn="tl">
                    <a:srgbClr val="000000">
                      <a:alpha val="43137"/>
                    </a:srgbClr>
                  </a:outerShdw>
                </a:effectLst>
              </a:rPr>
              <a:t>4)  Гуманизм</a:t>
            </a:r>
            <a:endParaRPr lang="ru-RU" sz="2400" i="1" dirty="0"/>
          </a:p>
          <a:p>
            <a:r>
              <a:rPr lang="ru-RU" sz="2400" b="1" i="1" dirty="0"/>
              <a:t>      </a:t>
            </a:r>
            <a:r>
              <a:rPr lang="ru-RU" sz="2000" b="1" i="1" dirty="0"/>
              <a:t>Человеческий разум ставится наивысшим авторитетом в определении истины</a:t>
            </a:r>
            <a:r>
              <a:rPr lang="ru-RU" sz="2000" i="1" dirty="0"/>
              <a:t>. Если         </a:t>
            </a:r>
          </a:p>
          <a:p>
            <a:r>
              <a:rPr lang="ru-RU" sz="2000" i="1" dirty="0"/>
              <a:t>       человечество будет иметь достаточно времени, то оно будет способно решить все   </a:t>
            </a:r>
          </a:p>
          <a:p>
            <a:r>
              <a:rPr lang="ru-RU" sz="2000" i="1" dirty="0"/>
              <a:t>       проблемы. Гуманисты отрицают греховную испорченность человеческой природы.    </a:t>
            </a:r>
          </a:p>
          <a:p>
            <a:r>
              <a:rPr lang="ru-RU" sz="2000" i="1" dirty="0"/>
              <a:t>       Плато считал, что если бы человек был научен что хорошо, а что плохо, то он бы  </a:t>
            </a:r>
          </a:p>
          <a:p>
            <a:r>
              <a:rPr lang="ru-RU" sz="2000" i="1" dirty="0"/>
              <a:t>       никогда не выбирал поступать плохо. Поэтому решение всех проблем человечества не  </a:t>
            </a:r>
          </a:p>
          <a:p>
            <a:r>
              <a:rPr lang="ru-RU" sz="2000" i="1" dirty="0"/>
              <a:t>       примирение с Богом, а образование. </a:t>
            </a:r>
            <a:br>
              <a:rPr lang="ru-RU" i="1" dirty="0"/>
            </a:br>
            <a:endParaRPr lang="ru-UA" dirty="0"/>
          </a:p>
          <a:p>
            <a:endParaRPr lang="ru-UA" dirty="0"/>
          </a:p>
        </p:txBody>
      </p:sp>
    </p:spTree>
    <p:extLst>
      <p:ext uri="{BB962C8B-B14F-4D97-AF65-F5344CB8AC3E}">
        <p14:creationId xmlns:p14="http://schemas.microsoft.com/office/powerpoint/2010/main" val="2496761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45659"/>
            <a:ext cx="11429999" cy="4491317"/>
          </a:xfrm>
        </p:spPr>
        <p:txBody>
          <a:bodyPr>
            <a:normAutofit/>
          </a:bodyPr>
          <a:lstStyle/>
          <a:p>
            <a:pPr marL="514350" indent="-514350" algn="l">
              <a:buAutoNum type="arabicPeriod" startAt="2"/>
            </a:pPr>
            <a:r>
              <a:rPr lang="ru-RU" sz="3200" i="1" dirty="0">
                <a:effectLst>
                  <a:outerShdw blurRad="38100" dist="38100" dir="2700000" algn="tl">
                    <a:srgbClr val="000000">
                      <a:alpha val="43137"/>
                    </a:srgbClr>
                  </a:outerShdw>
                </a:effectLst>
              </a:rPr>
              <a:t>Интеллектуальные сомнения. </a:t>
            </a:r>
            <a:br>
              <a:rPr lang="ru-RU" sz="3200" i="1" dirty="0"/>
            </a:br>
            <a:endParaRPr lang="ru-RU" sz="3200" i="1" dirty="0"/>
          </a:p>
          <a:p>
            <a:pPr algn="l"/>
            <a:r>
              <a:rPr lang="ru-RU" sz="3200" i="1" dirty="0"/>
              <a:t>      Трудно уверовать в утверждения христианства   </a:t>
            </a:r>
          </a:p>
          <a:p>
            <a:pPr algn="l"/>
            <a:r>
              <a:rPr lang="ru-RU" sz="3200" i="1" dirty="0"/>
              <a:t>       размышляя рационально.         </a:t>
            </a:r>
            <a:br>
              <a:rPr lang="ru-RU" i="1" dirty="0"/>
            </a:br>
            <a:br>
              <a:rPr lang="ru-RU" i="1" dirty="0"/>
            </a:br>
            <a:endParaRPr lang="ru-UA" dirty="0"/>
          </a:p>
          <a:p>
            <a:endParaRPr lang="ru-UA" dirty="0"/>
          </a:p>
        </p:txBody>
      </p:sp>
      <p:sp>
        <p:nvSpPr>
          <p:cNvPr id="4" name="TextBox 3">
            <a:extLst>
              <a:ext uri="{FF2B5EF4-FFF2-40B4-BE49-F238E27FC236}">
                <a16:creationId xmlns:a16="http://schemas.microsoft.com/office/drawing/2014/main" id="{415A0821-5BA1-448F-A8C4-216DDB226C88}"/>
              </a:ext>
            </a:extLst>
          </p:cNvPr>
          <p:cNvSpPr txBox="1"/>
          <p:nvPr/>
        </p:nvSpPr>
        <p:spPr>
          <a:xfrm>
            <a:off x="847165" y="4366815"/>
            <a:ext cx="11344835" cy="3077766"/>
          </a:xfrm>
          <a:prstGeom prst="rect">
            <a:avLst/>
          </a:prstGeom>
          <a:noFill/>
        </p:spPr>
        <p:txBody>
          <a:bodyPr wrap="square" rtlCol="0">
            <a:spAutoFit/>
          </a:bodyPr>
          <a:lstStyle/>
          <a:p>
            <a:r>
              <a:rPr lang="ru-RU" sz="2000" i="1" dirty="0">
                <a:effectLst>
                  <a:outerShdw blurRad="38100" dist="38100" dir="2700000" algn="tl">
                    <a:srgbClr val="000000">
                      <a:alpha val="43137"/>
                    </a:srgbClr>
                  </a:outerShdw>
                </a:effectLst>
              </a:rPr>
              <a:t>5) Материализм. </a:t>
            </a:r>
            <a:br>
              <a:rPr lang="ru-RU" i="1" dirty="0"/>
            </a:br>
            <a:br>
              <a:rPr lang="ru-RU" i="1" dirty="0"/>
            </a:br>
            <a:r>
              <a:rPr lang="ru-RU" sz="2000" i="1" dirty="0"/>
              <a:t>Материализм признает только материю как составляющую истинную реальность. Поэтому реальность познается только научным методом. Физические законы незыблемы, поэтому чудеса невозможны. </a:t>
            </a:r>
            <a:br>
              <a:rPr lang="ru-RU" sz="2000" i="1" dirty="0"/>
            </a:br>
            <a:r>
              <a:rPr lang="ru-RU" sz="2000" i="1" dirty="0"/>
              <a:t>В основном материалисты являются агностиками по отношению к возможности познать Бога. Человек — это соринка в бескрайней вселенной. Материализм — это противопоставление гуманизму. </a:t>
            </a:r>
            <a:br>
              <a:rPr lang="ru-RU" i="1" dirty="0"/>
            </a:br>
            <a:endParaRPr lang="ru-UA" dirty="0"/>
          </a:p>
          <a:p>
            <a:endParaRPr lang="ru-UA" dirty="0"/>
          </a:p>
        </p:txBody>
      </p:sp>
    </p:spTree>
    <p:extLst>
      <p:ext uri="{BB962C8B-B14F-4D97-AF65-F5344CB8AC3E}">
        <p14:creationId xmlns:p14="http://schemas.microsoft.com/office/powerpoint/2010/main" val="22861723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443753" y="2245659"/>
            <a:ext cx="11429999" cy="4491317"/>
          </a:xfrm>
        </p:spPr>
        <p:txBody>
          <a:bodyPr>
            <a:normAutofit fontScale="92500" lnSpcReduction="20000"/>
          </a:bodyPr>
          <a:lstStyle/>
          <a:p>
            <a:pPr lvl="0" algn="l"/>
            <a:r>
              <a:rPr lang="ru-RU" sz="3000" i="1" dirty="0">
                <a:effectLst>
                  <a:outerShdw blurRad="38100" dist="38100" dir="2700000" algn="tl">
                    <a:srgbClr val="000000">
                      <a:alpha val="43137"/>
                    </a:srgbClr>
                  </a:outerShdw>
                </a:effectLst>
              </a:rPr>
              <a:t>3. Поиск ответов на сомнения в истории. </a:t>
            </a:r>
          </a:p>
          <a:p>
            <a:pPr lvl="0" algn="l"/>
            <a:br>
              <a:rPr lang="ru-RU" sz="3000" i="1" dirty="0">
                <a:effectLst>
                  <a:outerShdw blurRad="38100" dist="38100" dir="2700000" algn="tl">
                    <a:srgbClr val="000000">
                      <a:alpha val="43137"/>
                    </a:srgbClr>
                  </a:outerShdw>
                </a:effectLst>
              </a:rPr>
            </a:br>
            <a:r>
              <a:rPr lang="ru-RU" sz="2600" i="1" dirty="0"/>
              <a:t>Рене Декарт (1596-1650) — классический пример рационального поиска. </a:t>
            </a:r>
            <a:br>
              <a:rPr lang="ru-RU" sz="2600" i="1" dirty="0"/>
            </a:br>
            <a:br>
              <a:rPr lang="ru-RU" sz="2600" i="1" dirty="0"/>
            </a:br>
            <a:r>
              <a:rPr lang="ru-RU" sz="2600" i="1" dirty="0"/>
              <a:t>То, что можно поставить под сомнение, не является истинным. Есть ли истины, в которых невозможно сомневаться?</a:t>
            </a:r>
            <a:br>
              <a:rPr lang="ru-RU" sz="2600" i="1" dirty="0"/>
            </a:br>
            <a:br>
              <a:rPr lang="ru-RU" sz="2600" i="1" dirty="0"/>
            </a:br>
            <a:r>
              <a:rPr lang="ru-RU" sz="2600" i="1" dirty="0"/>
              <a:t>Несомненные истины:</a:t>
            </a:r>
            <a:br>
              <a:rPr lang="ru-RU" sz="2600" i="1" dirty="0"/>
            </a:br>
            <a:endParaRPr lang="ru-UA" sz="2600" dirty="0"/>
          </a:p>
          <a:p>
            <a:pPr marL="914400" lvl="1" indent="-457200" algn="l">
              <a:buFont typeface="+mj-lt"/>
              <a:buAutoNum type="arabicPeriod"/>
            </a:pPr>
            <a:r>
              <a:rPr lang="ru-RU" sz="2200" i="1" dirty="0"/>
              <a:t>Я мыслю, поэтому я существую (</a:t>
            </a:r>
            <a:r>
              <a:rPr lang="ru-RU" sz="2200" i="1" dirty="0" err="1"/>
              <a:t>cogito</a:t>
            </a:r>
            <a:r>
              <a:rPr lang="ru-RU" sz="2200" i="1" dirty="0"/>
              <a:t> </a:t>
            </a:r>
            <a:r>
              <a:rPr lang="ru-RU" sz="2200" i="1" dirty="0" err="1"/>
              <a:t>ergo</a:t>
            </a:r>
            <a:r>
              <a:rPr lang="ru-RU" sz="2200" i="1" dirty="0"/>
              <a:t> </a:t>
            </a:r>
            <a:r>
              <a:rPr lang="ru-RU" sz="2200" i="1" dirty="0" err="1"/>
              <a:t>sum</a:t>
            </a:r>
            <a:r>
              <a:rPr lang="ru-RU" sz="2200" i="1" dirty="0"/>
              <a:t>).</a:t>
            </a:r>
            <a:br>
              <a:rPr lang="ru-RU" sz="2200" i="1" dirty="0"/>
            </a:br>
            <a:endParaRPr lang="ru-UA" sz="2200" dirty="0"/>
          </a:p>
          <a:p>
            <a:pPr marL="914400" lvl="1" indent="-457200" algn="l">
              <a:buFont typeface="+mj-lt"/>
              <a:buAutoNum type="arabicPeriod"/>
            </a:pPr>
            <a:r>
              <a:rPr lang="ru-RU" sz="2200" i="1" dirty="0"/>
              <a:t>Бог существует, потому что у меня (конечной сущности) есть представление о бесконечной сущности.</a:t>
            </a:r>
            <a:br>
              <a:rPr lang="ru-RU" sz="2200" i="1" dirty="0"/>
            </a:br>
            <a:endParaRPr lang="ru-RU" sz="2200" i="1" dirty="0"/>
          </a:p>
          <a:p>
            <a:pPr marL="914400" lvl="1" indent="-457200" algn="l">
              <a:buFont typeface="+mj-lt"/>
              <a:buAutoNum type="arabicPeriod"/>
            </a:pPr>
            <a:r>
              <a:rPr lang="ru-RU" sz="2200" i="1" dirty="0"/>
              <a:t>Внешний мир существует, потому что Бог не может обманывать.</a:t>
            </a:r>
            <a:br>
              <a:rPr lang="ru-RU" i="1" dirty="0"/>
            </a:br>
            <a:br>
              <a:rPr lang="ru-RU" i="1" dirty="0"/>
            </a:br>
            <a:endParaRPr lang="ru-UA" dirty="0"/>
          </a:p>
          <a:p>
            <a:endParaRPr lang="ru-UA" dirty="0"/>
          </a:p>
        </p:txBody>
      </p:sp>
    </p:spTree>
    <p:extLst>
      <p:ext uri="{BB962C8B-B14F-4D97-AF65-F5344CB8AC3E}">
        <p14:creationId xmlns:p14="http://schemas.microsoft.com/office/powerpoint/2010/main" val="2471925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A20B992D-F2A0-4EF9-B65B-E9C7FFB5C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Заголовок 1">
            <a:extLst>
              <a:ext uri="{FF2B5EF4-FFF2-40B4-BE49-F238E27FC236}">
                <a16:creationId xmlns:a16="http://schemas.microsoft.com/office/drawing/2014/main" id="{9ABBB445-A1EF-4920-B44F-3D1F15984315}"/>
              </a:ext>
            </a:extLst>
          </p:cNvPr>
          <p:cNvSpPr>
            <a:spLocks noGrp="1"/>
          </p:cNvSpPr>
          <p:nvPr>
            <p:ph type="ctrTitle"/>
          </p:nvPr>
        </p:nvSpPr>
        <p:spPr>
          <a:xfrm>
            <a:off x="1129552" y="-586581"/>
            <a:ext cx="9538447" cy="2387600"/>
          </a:xfrm>
        </p:spPr>
        <p:txBody>
          <a:bodyPr/>
          <a:lstStyle/>
          <a:p>
            <a:r>
              <a:rPr lang="ru-RU" b="1" i="1" dirty="0"/>
              <a:t>Виды сомнений </a:t>
            </a:r>
            <a:br>
              <a:rPr lang="ru-RU" b="1" i="1" dirty="0"/>
            </a:br>
            <a:r>
              <a:rPr lang="ru-RU" b="1" i="1" dirty="0"/>
              <a:t>(Тим Стаффорд)</a:t>
            </a:r>
            <a:endParaRPr lang="ru-UA" b="1" dirty="0"/>
          </a:p>
        </p:txBody>
      </p:sp>
      <p:sp>
        <p:nvSpPr>
          <p:cNvPr id="3" name="Подзаголовок 2">
            <a:extLst>
              <a:ext uri="{FF2B5EF4-FFF2-40B4-BE49-F238E27FC236}">
                <a16:creationId xmlns:a16="http://schemas.microsoft.com/office/drawing/2014/main" id="{E57D0576-4DDB-4CA7-8A81-B95A1CE063D6}"/>
              </a:ext>
            </a:extLst>
          </p:cNvPr>
          <p:cNvSpPr>
            <a:spLocks noGrp="1"/>
          </p:cNvSpPr>
          <p:nvPr>
            <p:ph type="subTitle" idx="1"/>
          </p:nvPr>
        </p:nvSpPr>
        <p:spPr>
          <a:xfrm>
            <a:off x="389965" y="2245659"/>
            <a:ext cx="11483787" cy="4733365"/>
          </a:xfrm>
        </p:spPr>
        <p:txBody>
          <a:bodyPr>
            <a:normAutofit fontScale="85000" lnSpcReduction="20000"/>
          </a:bodyPr>
          <a:lstStyle/>
          <a:p>
            <a:pPr lvl="0" algn="l"/>
            <a:r>
              <a:rPr lang="ru-RU" sz="3100" i="1" dirty="0">
                <a:effectLst>
                  <a:outerShdw blurRad="38100" dist="38100" dir="2700000" algn="tl">
                    <a:srgbClr val="000000">
                      <a:alpha val="43137"/>
                    </a:srgbClr>
                  </a:outerShdw>
                </a:effectLst>
              </a:rPr>
              <a:t>4.  Необходимые верования здравого смысла:</a:t>
            </a:r>
            <a:br>
              <a:rPr lang="ru-RU" sz="3100" i="1" dirty="0"/>
            </a:br>
            <a:br>
              <a:rPr lang="ru-RU" sz="3100" i="1" dirty="0"/>
            </a:br>
            <a:endParaRPr lang="ru-UA" sz="3100" dirty="0"/>
          </a:p>
          <a:p>
            <a:pPr marL="914400" lvl="1" indent="-457200" algn="l">
              <a:buFont typeface="+mj-lt"/>
              <a:buAutoNum type="arabicPeriod"/>
            </a:pPr>
            <a:r>
              <a:rPr lang="ru-RU" sz="3100" i="1" dirty="0"/>
              <a:t>Я существую (невозможно оспорить). </a:t>
            </a:r>
            <a:br>
              <a:rPr lang="ru-RU" sz="3100" i="1" dirty="0"/>
            </a:br>
            <a:endParaRPr lang="ru-UA" sz="3100" dirty="0"/>
          </a:p>
          <a:p>
            <a:pPr marL="914400" lvl="1" indent="-457200" algn="l">
              <a:buFont typeface="+mj-lt"/>
              <a:buAutoNum type="arabicPeriod"/>
            </a:pPr>
            <a:r>
              <a:rPr lang="ru-RU" sz="3100" i="1" dirty="0"/>
              <a:t>Сегодня я тот же, что и вчера. Невозможно доказать, принимаем на веру. </a:t>
            </a:r>
            <a:br>
              <a:rPr lang="ru-RU" sz="3100" i="1" dirty="0"/>
            </a:br>
            <a:endParaRPr lang="ru-UA" sz="3100" dirty="0"/>
          </a:p>
          <a:p>
            <a:pPr marL="914400" lvl="1" indent="-457200" algn="l">
              <a:buFont typeface="+mj-lt"/>
              <a:buAutoNum type="arabicPeriod"/>
            </a:pPr>
            <a:r>
              <a:rPr lang="ru-RU" sz="3100" i="1" dirty="0"/>
              <a:t>Реальный мир вне моего сознания существует. Невозможно доказать, принимаем на веру. </a:t>
            </a:r>
            <a:br>
              <a:rPr lang="ru-RU" sz="3100" i="1" dirty="0"/>
            </a:br>
            <a:endParaRPr lang="ru-UA" sz="3100" dirty="0"/>
          </a:p>
          <a:p>
            <a:pPr marL="914400" lvl="1" indent="-457200" algn="l">
              <a:buFont typeface="+mj-lt"/>
              <a:buAutoNum type="arabicPeriod"/>
            </a:pPr>
            <a:r>
              <a:rPr lang="ru-RU" sz="3100" i="1" dirty="0"/>
              <a:t>Есть другие разумные существа вне моего сознания. Невозможно доказать, принимаем на веру. </a:t>
            </a:r>
            <a:endParaRPr lang="ru-UA" sz="3100" dirty="0"/>
          </a:p>
          <a:p>
            <a:pPr lvl="1" algn="l"/>
            <a:br>
              <a:rPr lang="ru-RU" i="1" dirty="0"/>
            </a:br>
            <a:br>
              <a:rPr lang="ru-RU" i="1" dirty="0"/>
            </a:br>
            <a:endParaRPr lang="ru-UA" dirty="0"/>
          </a:p>
          <a:p>
            <a:endParaRPr lang="ru-UA" dirty="0"/>
          </a:p>
        </p:txBody>
      </p:sp>
    </p:spTree>
    <p:extLst>
      <p:ext uri="{BB962C8B-B14F-4D97-AF65-F5344CB8AC3E}">
        <p14:creationId xmlns:p14="http://schemas.microsoft.com/office/powerpoint/2010/main" val="327080150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745</Words>
  <Application>Microsoft Office PowerPoint</Application>
  <PresentationFormat>Широкоэкранный</PresentationFormat>
  <Paragraphs>60</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Calibri</vt:lpstr>
      <vt:lpstr>Calibri Light</vt:lpstr>
      <vt:lpstr>Тема Office</vt:lpstr>
      <vt:lpstr>Виды сомнений  (Тим Стаффорд)</vt:lpstr>
      <vt:lpstr>Виды сомнений  (Тим Стаффорд)</vt:lpstr>
      <vt:lpstr>Виды сомнений  (Тим Стаффорд)</vt:lpstr>
      <vt:lpstr>Виды сомнений  (Тим Стаффорд)</vt:lpstr>
      <vt:lpstr>Виды сомнений  (Тим Стаффорд)</vt:lpstr>
      <vt:lpstr>Виды сомнений  (Тим Стаффорд)</vt:lpstr>
      <vt:lpstr>Виды сомнений  (Тим Стаффорд)</vt:lpstr>
      <vt:lpstr>Виды сомнений  (Тим Стаффорд)</vt:lpstr>
      <vt:lpstr>Виды сомнений  (Тим Стаффорд)</vt:lpstr>
      <vt:lpstr>Осознание духовной войны</vt:lpstr>
      <vt:lpstr>Осознание духовной войны</vt:lpstr>
      <vt:lpstr>Осознание духовной войны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Виды сомнений  (Тим Стаффорд)</dc:title>
  <dc:creator>Ruslan</dc:creator>
  <cp:lastModifiedBy>Ruslan</cp:lastModifiedBy>
  <cp:revision>7</cp:revision>
  <dcterms:created xsi:type="dcterms:W3CDTF">2020-07-10T12:21:50Z</dcterms:created>
  <dcterms:modified xsi:type="dcterms:W3CDTF">2020-07-10T14:03:44Z</dcterms:modified>
</cp:coreProperties>
</file>