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65" r:id="rId32"/>
    <p:sldId id="29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48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40C41310-7CCE-4713-85A8-D2291ABA38C7}"/>
    <pc:docChg chg="modSld">
      <pc:chgData name="Brian DeCook" userId="f06ccbda779038aa" providerId="LiveId" clId="{40C41310-7CCE-4713-85A8-D2291ABA38C7}" dt="2018-03-13T20:52:15.226" v="4" actId="255"/>
      <pc:docMkLst>
        <pc:docMk/>
      </pc:docMkLst>
      <pc:sldChg chg="modSp">
        <pc:chgData name="Brian DeCook" userId="f06ccbda779038aa" providerId="LiveId" clId="{40C41310-7CCE-4713-85A8-D2291ABA38C7}" dt="2018-03-13T20:52:15.226" v="4" actId="255"/>
        <pc:sldMkLst>
          <pc:docMk/>
          <pc:sldMk cId="2771055752" sldId="265"/>
        </pc:sldMkLst>
        <pc:spChg chg="mod">
          <ac:chgData name="Brian DeCook" userId="f06ccbda779038aa" providerId="LiveId" clId="{40C41310-7CCE-4713-85A8-D2291ABA38C7}" dt="2018-03-13T20:52:15.226" v="4" actId="255"/>
          <ac:spMkLst>
            <pc:docMk/>
            <pc:sldMk cId="2771055752" sldId="265"/>
            <ac:spMk id="3" creationId="{448F06D8-2E51-4BD9-B868-5642B67935E6}"/>
          </ac:spMkLst>
        </pc:spChg>
      </pc:sldChg>
    </pc:docChg>
  </pc:docChgLst>
  <pc:docChgLst>
    <pc:chgData name="Brian DeCook" userId="f06ccbda779038aa" providerId="LiveId" clId="{98ECA4B5-FEEC-4042-B0DF-4180FABEAACA}"/>
    <pc:docChg chg="addSld delSld modSld">
      <pc:chgData name="Brian DeCook" userId="f06ccbda779038aa" providerId="LiveId" clId="{98ECA4B5-FEEC-4042-B0DF-4180FABEAACA}" dt="2018-03-13T19:57:08.665" v="86" actId="20577"/>
      <pc:docMkLst>
        <pc:docMk/>
      </pc:docMkLst>
      <pc:sldChg chg="modSp">
        <pc:chgData name="Brian DeCook" userId="f06ccbda779038aa" providerId="LiveId" clId="{98ECA4B5-FEEC-4042-B0DF-4180FABEAACA}" dt="2018-03-13T18:47:55.721" v="67" actId="20577"/>
        <pc:sldMkLst>
          <pc:docMk/>
          <pc:sldMk cId="2693324274" sldId="256"/>
        </pc:sldMkLst>
        <pc:spChg chg="mod">
          <ac:chgData name="Brian DeCook" userId="f06ccbda779038aa" providerId="LiveId" clId="{98ECA4B5-FEEC-4042-B0DF-4180FABEAACA}" dt="2018-03-13T18:47:55.721" v="67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98ECA4B5-FEEC-4042-B0DF-4180FABEAACA}" dt="2018-03-13T19:57:08.665" v="86" actId="20577"/>
        <pc:sldMkLst>
          <pc:docMk/>
          <pc:sldMk cId="2771055752" sldId="265"/>
        </pc:sldMkLst>
        <pc:spChg chg="mod">
          <ac:chgData name="Brian DeCook" userId="f06ccbda779038aa" providerId="LiveId" clId="{98ECA4B5-FEEC-4042-B0DF-4180FABEAACA}" dt="2018-03-13T19:57:08.665" v="86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98ECA4B5-FEEC-4042-B0DF-4180FABEAACA}" dt="2018-03-13T19:55:22.307" v="85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98ECA4B5-FEEC-4042-B0DF-4180FABEAACA}" dt="2018-03-13T18:47:00.090" v="18" actId="2696"/>
        <pc:sldMkLst>
          <pc:docMk/>
          <pc:sldMk cId="1182171674" sldId="266"/>
        </pc:sldMkLst>
      </pc:sldChg>
      <pc:sldChg chg="modSp add">
        <pc:chgData name="Brian DeCook" userId="f06ccbda779038aa" providerId="LiveId" clId="{98ECA4B5-FEEC-4042-B0DF-4180FABEAACA}" dt="2018-03-13T18:48:32.100" v="73" actId="1076"/>
        <pc:sldMkLst>
          <pc:docMk/>
          <pc:sldMk cId="1783197760" sldId="266"/>
        </pc:sldMkLst>
        <pc:spChg chg="mod">
          <ac:chgData name="Brian DeCook" userId="f06ccbda779038aa" providerId="LiveId" clId="{98ECA4B5-FEEC-4042-B0DF-4180FABEAACA}" dt="2018-03-13T18:48:26.414" v="72" actId="1076"/>
          <ac:spMkLst>
            <pc:docMk/>
            <pc:sldMk cId="1783197760" sldId="266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8:48:32.100" v="73" actId="1076"/>
          <ac:spMkLst>
            <pc:docMk/>
            <pc:sldMk cId="1783197760" sldId="266"/>
            <ac:spMk id="3" creationId="{00000000-0000-0000-0000-000000000000}"/>
          </ac:spMkLst>
        </pc:spChg>
      </pc:sldChg>
      <pc:sldChg chg="del">
        <pc:chgData name="Brian DeCook" userId="f06ccbda779038aa" providerId="LiveId" clId="{98ECA4B5-FEEC-4042-B0DF-4180FABEAACA}" dt="2018-03-13T18:47:00.090" v="17" actId="2696"/>
        <pc:sldMkLst>
          <pc:docMk/>
          <pc:sldMk cId="756532444" sldId="267"/>
        </pc:sldMkLst>
      </pc:sldChg>
      <pc:sldChg chg="del">
        <pc:chgData name="Brian DeCook" userId="f06ccbda779038aa" providerId="LiveId" clId="{98ECA4B5-FEEC-4042-B0DF-4180FABEAACA}" dt="2018-03-13T18:47:00.090" v="16" actId="2696"/>
        <pc:sldMkLst>
          <pc:docMk/>
          <pc:sldMk cId="3554751947" sldId="268"/>
        </pc:sldMkLst>
      </pc:sldChg>
      <pc:sldChg chg="del">
        <pc:chgData name="Brian DeCook" userId="f06ccbda779038aa" providerId="LiveId" clId="{98ECA4B5-FEEC-4042-B0DF-4180FABEAACA}" dt="2018-03-13T18:47:00.090" v="15" actId="2696"/>
        <pc:sldMkLst>
          <pc:docMk/>
          <pc:sldMk cId="294443469" sldId="269"/>
        </pc:sldMkLst>
      </pc:sldChg>
      <pc:sldChg chg="del">
        <pc:chgData name="Brian DeCook" userId="f06ccbda779038aa" providerId="LiveId" clId="{98ECA4B5-FEEC-4042-B0DF-4180FABEAACA}" dt="2018-03-13T18:47:00.075" v="14" actId="2696"/>
        <pc:sldMkLst>
          <pc:docMk/>
          <pc:sldMk cId="3843634770" sldId="270"/>
        </pc:sldMkLst>
      </pc:sldChg>
      <pc:sldChg chg="del">
        <pc:chgData name="Brian DeCook" userId="f06ccbda779038aa" providerId="LiveId" clId="{98ECA4B5-FEEC-4042-B0DF-4180FABEAACA}" dt="2018-03-13T18:47:00.075" v="13" actId="2696"/>
        <pc:sldMkLst>
          <pc:docMk/>
          <pc:sldMk cId="3115813197" sldId="271"/>
        </pc:sldMkLst>
      </pc:sldChg>
      <pc:sldChg chg="del">
        <pc:chgData name="Brian DeCook" userId="f06ccbda779038aa" providerId="LiveId" clId="{98ECA4B5-FEEC-4042-B0DF-4180FABEAACA}" dt="2018-03-13T18:47:00.075" v="12" actId="2696"/>
        <pc:sldMkLst>
          <pc:docMk/>
          <pc:sldMk cId="2041261262" sldId="272"/>
        </pc:sldMkLst>
      </pc:sldChg>
      <pc:sldChg chg="del">
        <pc:chgData name="Brian DeCook" userId="f06ccbda779038aa" providerId="LiveId" clId="{98ECA4B5-FEEC-4042-B0DF-4180FABEAACA}" dt="2018-03-13T18:47:00.075" v="11" actId="2696"/>
        <pc:sldMkLst>
          <pc:docMk/>
          <pc:sldMk cId="3740393799" sldId="273"/>
        </pc:sldMkLst>
      </pc:sldChg>
      <pc:sldChg chg="del">
        <pc:chgData name="Brian DeCook" userId="f06ccbda779038aa" providerId="LiveId" clId="{98ECA4B5-FEEC-4042-B0DF-4180FABEAACA}" dt="2018-03-13T18:47:00.075" v="10" actId="2696"/>
        <pc:sldMkLst>
          <pc:docMk/>
          <pc:sldMk cId="2919086767" sldId="274"/>
        </pc:sldMkLst>
      </pc:sldChg>
      <pc:sldChg chg="del">
        <pc:chgData name="Brian DeCook" userId="f06ccbda779038aa" providerId="LiveId" clId="{98ECA4B5-FEEC-4042-B0DF-4180FABEAACA}" dt="2018-03-13T18:47:00.059" v="9" actId="2696"/>
        <pc:sldMkLst>
          <pc:docMk/>
          <pc:sldMk cId="1098857208" sldId="275"/>
        </pc:sldMkLst>
      </pc:sldChg>
      <pc:sldChg chg="del">
        <pc:chgData name="Brian DeCook" userId="f06ccbda779038aa" providerId="LiveId" clId="{98ECA4B5-FEEC-4042-B0DF-4180FABEAACA}" dt="2018-03-13T18:47:00.059" v="8" actId="2696"/>
        <pc:sldMkLst>
          <pc:docMk/>
          <pc:sldMk cId="706824839" sldId="276"/>
        </pc:sldMkLst>
      </pc:sldChg>
      <pc:sldChg chg="del">
        <pc:chgData name="Brian DeCook" userId="f06ccbda779038aa" providerId="LiveId" clId="{98ECA4B5-FEEC-4042-B0DF-4180FABEAACA}" dt="2018-03-13T18:47:00.059" v="7" actId="2696"/>
        <pc:sldMkLst>
          <pc:docMk/>
          <pc:sldMk cId="2633406474" sldId="277"/>
        </pc:sldMkLst>
      </pc:sldChg>
      <pc:sldChg chg="del">
        <pc:chgData name="Brian DeCook" userId="f06ccbda779038aa" providerId="LiveId" clId="{98ECA4B5-FEEC-4042-B0DF-4180FABEAACA}" dt="2018-03-13T18:47:00.059" v="6" actId="2696"/>
        <pc:sldMkLst>
          <pc:docMk/>
          <pc:sldMk cId="2577466680" sldId="278"/>
        </pc:sldMkLst>
      </pc:sldChg>
      <pc:sldChg chg="del">
        <pc:chgData name="Brian DeCook" userId="f06ccbda779038aa" providerId="LiveId" clId="{98ECA4B5-FEEC-4042-B0DF-4180FABEAACA}" dt="2018-03-13T18:47:00.043" v="5" actId="2696"/>
        <pc:sldMkLst>
          <pc:docMk/>
          <pc:sldMk cId="1391032012" sldId="279"/>
        </pc:sldMkLst>
      </pc:sldChg>
      <pc:sldChg chg="del">
        <pc:chgData name="Brian DeCook" userId="f06ccbda779038aa" providerId="LiveId" clId="{98ECA4B5-FEEC-4042-B0DF-4180FABEAACA}" dt="2018-03-13T18:47:00.043" v="4" actId="2696"/>
        <pc:sldMkLst>
          <pc:docMk/>
          <pc:sldMk cId="4165388234" sldId="280"/>
        </pc:sldMkLst>
      </pc:sldChg>
      <pc:sldChg chg="del">
        <pc:chgData name="Brian DeCook" userId="f06ccbda779038aa" providerId="LiveId" clId="{98ECA4B5-FEEC-4042-B0DF-4180FABEAACA}" dt="2018-03-13T18:47:00.043" v="3" actId="2696"/>
        <pc:sldMkLst>
          <pc:docMk/>
          <pc:sldMk cId="3035786598" sldId="281"/>
        </pc:sldMkLst>
      </pc:sldChg>
      <pc:sldChg chg="del">
        <pc:chgData name="Brian DeCook" userId="f06ccbda779038aa" providerId="LiveId" clId="{98ECA4B5-FEEC-4042-B0DF-4180FABEAACA}" dt="2018-03-13T18:47:00.043" v="2" actId="2696"/>
        <pc:sldMkLst>
          <pc:docMk/>
          <pc:sldMk cId="296625820" sldId="284"/>
        </pc:sldMkLst>
      </pc:sldChg>
      <pc:sldChg chg="del">
        <pc:chgData name="Brian DeCook" userId="f06ccbda779038aa" providerId="LiveId" clId="{98ECA4B5-FEEC-4042-B0DF-4180FABEAACA}" dt="2018-03-13T18:47:00.028" v="1" actId="2696"/>
        <pc:sldMkLst>
          <pc:docMk/>
          <pc:sldMk cId="888533907" sldId="285"/>
        </pc:sldMkLst>
      </pc:sldChg>
      <pc:sldChg chg="del">
        <pc:chgData name="Brian DeCook" userId="f06ccbda779038aa" providerId="LiveId" clId="{98ECA4B5-FEEC-4042-B0DF-4180FABEAACA}" dt="2018-03-13T18:47:00.028" v="0" actId="2696"/>
        <pc:sldMkLst>
          <pc:docMk/>
          <pc:sldMk cId="2885487277" sldId="2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156-1082-429A-AA28-08FA051A3A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5C191-FCB4-458C-83A5-7DAF56A6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43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/>
              <a:t>Restoring Relationships</a:t>
            </a:r>
            <a:br>
              <a:rPr lang="en-US" dirty="0"/>
            </a:br>
            <a:r>
              <a:rPr lang="en-US" dirty="0"/>
              <a:t>Transforming 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4"/>
            <a:ext cx="8797446" cy="2027763"/>
          </a:xfrm>
        </p:spPr>
        <p:txBody>
          <a:bodyPr>
            <a:noAutofit/>
          </a:bodyPr>
          <a:lstStyle/>
          <a:p>
            <a:r>
              <a:rPr lang="en-US" dirty="0"/>
              <a:t>Lecture 24</a:t>
            </a:r>
          </a:p>
          <a:p>
            <a:r>
              <a:rPr lang="en-US" dirty="0"/>
              <a:t>Some Final Curious Questions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16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a man who knew what it was like to suffer unjustly.</a:t>
            </a:r>
          </a:p>
          <a:p>
            <a:r>
              <a:rPr lang="en-US" dirty="0"/>
              <a:t>His brothers sold him into slavery.</a:t>
            </a:r>
          </a:p>
          <a:p>
            <a:r>
              <a:rPr lang="en-US" dirty="0"/>
              <a:t>He became a servant in Potiphar’s household.</a:t>
            </a:r>
          </a:p>
        </p:txBody>
      </p:sp>
    </p:spTree>
    <p:extLst>
      <p:ext uri="{BB962C8B-B14F-4D97-AF65-F5344CB8AC3E}">
        <p14:creationId xmlns:p14="http://schemas.microsoft.com/office/powerpoint/2010/main" val="220883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a man who knew what it was like to suffer unjustly.</a:t>
            </a:r>
          </a:p>
          <a:p>
            <a:r>
              <a:rPr lang="en-US" dirty="0"/>
              <a:t>His brothers sold him into slavery.</a:t>
            </a:r>
          </a:p>
          <a:p>
            <a:r>
              <a:rPr lang="en-US" dirty="0"/>
              <a:t>He became a servant in Potiphar’s household.</a:t>
            </a:r>
          </a:p>
          <a:p>
            <a:r>
              <a:rPr lang="en-US" dirty="0"/>
              <a:t>He rose to a position of trust with Potiphar.</a:t>
            </a:r>
          </a:p>
        </p:txBody>
      </p:sp>
    </p:spTree>
    <p:extLst>
      <p:ext uri="{BB962C8B-B14F-4D97-AF65-F5344CB8AC3E}">
        <p14:creationId xmlns:p14="http://schemas.microsoft.com/office/powerpoint/2010/main" val="2022106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a man who knew what it was like to suffer unjustly.</a:t>
            </a:r>
          </a:p>
          <a:p>
            <a:r>
              <a:rPr lang="en-US" dirty="0"/>
              <a:t>His brothers sold him into slavery.</a:t>
            </a:r>
          </a:p>
          <a:p>
            <a:r>
              <a:rPr lang="en-US" dirty="0"/>
              <a:t>He became a servant in Potiphar’s household.</a:t>
            </a:r>
          </a:p>
          <a:p>
            <a:r>
              <a:rPr lang="en-US" dirty="0"/>
              <a:t>He rose to a position of trust with Potiphar.</a:t>
            </a:r>
          </a:p>
          <a:p>
            <a:r>
              <a:rPr lang="en-US" dirty="0"/>
              <a:t>Potiphar’s wife falsely accused Joseph of sexual misconduct.</a:t>
            </a:r>
          </a:p>
        </p:txBody>
      </p:sp>
    </p:spTree>
    <p:extLst>
      <p:ext uri="{BB962C8B-B14F-4D97-AF65-F5344CB8AC3E}">
        <p14:creationId xmlns:p14="http://schemas.microsoft.com/office/powerpoint/2010/main" val="229636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labeled and thrown into prison.</a:t>
            </a:r>
          </a:p>
        </p:txBody>
      </p:sp>
    </p:spTree>
    <p:extLst>
      <p:ext uri="{BB962C8B-B14F-4D97-AF65-F5344CB8AC3E}">
        <p14:creationId xmlns:p14="http://schemas.microsoft.com/office/powerpoint/2010/main" val="109503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labeled and thrown into prison.</a:t>
            </a:r>
          </a:p>
          <a:p>
            <a:r>
              <a:rPr lang="en-US" dirty="0"/>
              <a:t>In prison, he served well and found favor with the jailor.</a:t>
            </a:r>
          </a:p>
        </p:txBody>
      </p:sp>
    </p:spTree>
    <p:extLst>
      <p:ext uri="{BB962C8B-B14F-4D97-AF65-F5344CB8AC3E}">
        <p14:creationId xmlns:p14="http://schemas.microsoft.com/office/powerpoint/2010/main" val="1070863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labeled and thrown into prison.</a:t>
            </a:r>
          </a:p>
          <a:p>
            <a:r>
              <a:rPr lang="en-US" dirty="0"/>
              <a:t>In prison, he served well and found favor with the jailor.</a:t>
            </a:r>
          </a:p>
          <a:p>
            <a:r>
              <a:rPr lang="en-US" dirty="0"/>
              <a:t>Through God’s miraculous plan, Joseph was delivered from prison and became the second most powerful man in all of Egypt.</a:t>
            </a:r>
          </a:p>
        </p:txBody>
      </p:sp>
    </p:spTree>
    <p:extLst>
      <p:ext uri="{BB962C8B-B14F-4D97-AF65-F5344CB8AC3E}">
        <p14:creationId xmlns:p14="http://schemas.microsoft.com/office/powerpoint/2010/main" val="2758989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Joseph’s conflict story wasn’t over.</a:t>
            </a:r>
          </a:p>
        </p:txBody>
      </p:sp>
    </p:spTree>
    <p:extLst>
      <p:ext uri="{BB962C8B-B14F-4D97-AF65-F5344CB8AC3E}">
        <p14:creationId xmlns:p14="http://schemas.microsoft.com/office/powerpoint/2010/main" val="1056415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Joseph’s conflict story wasn’t over.</a:t>
            </a:r>
          </a:p>
          <a:p>
            <a:r>
              <a:rPr lang="en-US" dirty="0"/>
              <a:t>Just like your conflict story isn’t over.</a:t>
            </a:r>
          </a:p>
        </p:txBody>
      </p:sp>
    </p:spTree>
    <p:extLst>
      <p:ext uri="{BB962C8B-B14F-4D97-AF65-F5344CB8AC3E}">
        <p14:creationId xmlns:p14="http://schemas.microsoft.com/office/powerpoint/2010/main" val="2102531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day, Joseph’s brothers came to Egypt to buy grain because there was a famine.</a:t>
            </a:r>
          </a:p>
        </p:txBody>
      </p:sp>
    </p:spTree>
    <p:extLst>
      <p:ext uri="{BB962C8B-B14F-4D97-AF65-F5344CB8AC3E}">
        <p14:creationId xmlns:p14="http://schemas.microsoft.com/office/powerpoint/2010/main" val="1150635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day, Joseph’s brothers came to Egypt to buy grain because there was a famine.</a:t>
            </a:r>
          </a:p>
          <a:p>
            <a:r>
              <a:rPr lang="en-US" dirty="0"/>
              <a:t>Joseph recognized them, but they did not recognize him.</a:t>
            </a:r>
          </a:p>
        </p:txBody>
      </p:sp>
    </p:spTree>
    <p:extLst>
      <p:ext uri="{BB962C8B-B14F-4D97-AF65-F5344CB8AC3E}">
        <p14:creationId xmlns:p14="http://schemas.microsoft.com/office/powerpoint/2010/main" val="400954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Shallow wildfire stories and retributive justice that tries to label you for the rest of your life is not God’s destiny for you.</a:t>
            </a:r>
          </a:p>
        </p:txBody>
      </p:sp>
    </p:spTree>
    <p:extLst>
      <p:ext uri="{BB962C8B-B14F-4D97-AF65-F5344CB8AC3E}">
        <p14:creationId xmlns:p14="http://schemas.microsoft.com/office/powerpoint/2010/main" val="1043492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Eventually, Joseph disclosed his identity to his brothers and they feared for their lives.</a:t>
            </a:r>
          </a:p>
        </p:txBody>
      </p:sp>
    </p:spTree>
    <p:extLst>
      <p:ext uri="{BB962C8B-B14F-4D97-AF65-F5344CB8AC3E}">
        <p14:creationId xmlns:p14="http://schemas.microsoft.com/office/powerpoint/2010/main" val="2410708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Eventually, Joseph disclosed his identity to his brothers and they feared for their lives.</a:t>
            </a:r>
          </a:p>
          <a:p>
            <a:r>
              <a:rPr lang="en-US" dirty="0"/>
              <a:t>They thought Joseph would take revenge for what they did to him.</a:t>
            </a:r>
          </a:p>
        </p:txBody>
      </p:sp>
    </p:spTree>
    <p:extLst>
      <p:ext uri="{BB962C8B-B14F-4D97-AF65-F5344CB8AC3E}">
        <p14:creationId xmlns:p14="http://schemas.microsoft.com/office/powerpoint/2010/main" val="2531108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Joseph was not focused on the wildfire of conflict that attracted his brothers’ attention.</a:t>
            </a:r>
          </a:p>
        </p:txBody>
      </p:sp>
    </p:spTree>
    <p:extLst>
      <p:ext uri="{BB962C8B-B14F-4D97-AF65-F5344CB8AC3E}">
        <p14:creationId xmlns:p14="http://schemas.microsoft.com/office/powerpoint/2010/main" val="10477219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Joseph was not focused on the wildfire of conflict that attracted his brothers’ attention.</a:t>
            </a:r>
          </a:p>
          <a:p>
            <a:r>
              <a:rPr lang="en-US" dirty="0"/>
              <a:t>Here’s what Joseph said to his brothers:</a:t>
            </a:r>
          </a:p>
          <a:p>
            <a:pPr lvl="1"/>
            <a:r>
              <a:rPr lang="en-US" i="1" dirty="0"/>
              <a:t>You intended to harm me, but God intended it for good to accomplish what is now being done, the saving of many lives. Genesis 50:20</a:t>
            </a:r>
          </a:p>
        </p:txBody>
      </p:sp>
    </p:spTree>
    <p:extLst>
      <p:ext uri="{BB962C8B-B14F-4D97-AF65-F5344CB8AC3E}">
        <p14:creationId xmlns:p14="http://schemas.microsoft.com/office/powerpoint/2010/main" val="840715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Can you say that about your conflict story?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65511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Can you say that about your conflict story?</a:t>
            </a:r>
          </a:p>
          <a:p>
            <a:r>
              <a:rPr lang="en-US" dirty="0"/>
              <a:t>Have you asked God for the humility that he offers you in Jesus Christ?</a:t>
            </a:r>
          </a:p>
        </p:txBody>
      </p:sp>
    </p:spTree>
    <p:extLst>
      <p:ext uri="{BB962C8B-B14F-4D97-AF65-F5344CB8AC3E}">
        <p14:creationId xmlns:p14="http://schemas.microsoft.com/office/powerpoint/2010/main" val="3936701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Can you say that about your conflict story?</a:t>
            </a:r>
          </a:p>
          <a:p>
            <a:r>
              <a:rPr lang="en-US" dirty="0"/>
              <a:t>Have you asked God for the humility that he offers you in Jesus Christ?</a:t>
            </a:r>
          </a:p>
          <a:p>
            <a:r>
              <a:rPr lang="en-US" dirty="0"/>
              <a:t>Have you asked Him to give you the desire to please Him?</a:t>
            </a:r>
          </a:p>
        </p:txBody>
      </p:sp>
    </p:spTree>
    <p:extLst>
      <p:ext uri="{BB962C8B-B14F-4D97-AF65-F5344CB8AC3E}">
        <p14:creationId xmlns:p14="http://schemas.microsoft.com/office/powerpoint/2010/main" val="34015549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Can you say that about your conflict story?</a:t>
            </a:r>
          </a:p>
          <a:p>
            <a:r>
              <a:rPr lang="en-US" dirty="0"/>
              <a:t>Have you asked God for the humility that he offers you in Jesus Christ?</a:t>
            </a:r>
          </a:p>
          <a:p>
            <a:r>
              <a:rPr lang="en-US" dirty="0"/>
              <a:t>Have you asked Him to give you the desire to please Him?</a:t>
            </a:r>
          </a:p>
          <a:p>
            <a:r>
              <a:rPr lang="en-US" dirty="0"/>
              <a:t>Have you asked Him to give you the faith that it takes to please Him?</a:t>
            </a:r>
          </a:p>
        </p:txBody>
      </p:sp>
    </p:spTree>
    <p:extLst>
      <p:ext uri="{BB962C8B-B14F-4D97-AF65-F5344CB8AC3E}">
        <p14:creationId xmlns:p14="http://schemas.microsoft.com/office/powerpoint/2010/main" val="31079701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r>
              <a:rPr lang="en-US" dirty="0"/>
              <a:t>Can you say that about your conflict story?</a:t>
            </a:r>
          </a:p>
          <a:p>
            <a:r>
              <a:rPr lang="en-US" dirty="0"/>
              <a:t>Have you asked God for the humility that he offers you in Jesus Christ?</a:t>
            </a:r>
          </a:p>
          <a:p>
            <a:r>
              <a:rPr lang="en-US" dirty="0"/>
              <a:t>Have you asked Him to give you the desire to please Him?</a:t>
            </a:r>
          </a:p>
          <a:p>
            <a:r>
              <a:rPr lang="en-US" dirty="0"/>
              <a:t>Have you asked Him to give you the faith that it takes to please Him?</a:t>
            </a:r>
          </a:p>
          <a:p>
            <a:r>
              <a:rPr lang="en-US" dirty="0"/>
              <a:t>Have you asked Him to fill you with His love for the people in your conflict story?</a:t>
            </a:r>
          </a:p>
        </p:txBody>
      </p:sp>
    </p:spTree>
    <p:extLst>
      <p:ext uri="{BB962C8B-B14F-4D97-AF65-F5344CB8AC3E}">
        <p14:creationId xmlns:p14="http://schemas.microsoft.com/office/powerpoint/2010/main" val="21453428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If you have, the Lord is going to make you an ambassador of reconciliation </a:t>
            </a:r>
            <a:r>
              <a:rPr lang="mr-IN" dirty="0"/>
              <a:t>–</a:t>
            </a:r>
            <a:r>
              <a:rPr lang="en-US" dirty="0"/>
              <a:t> a man or woman He can use in the midst of conflict to accomplish His purpose of restored relationships and transformed justice.</a:t>
            </a:r>
          </a:p>
        </p:txBody>
      </p:sp>
    </p:spTree>
    <p:extLst>
      <p:ext uri="{BB962C8B-B14F-4D97-AF65-F5344CB8AC3E}">
        <p14:creationId xmlns:p14="http://schemas.microsoft.com/office/powerpoint/2010/main" val="109539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God has a history of taking people from prisons and transforming them into His ambassadors of reconciliation.</a:t>
            </a:r>
          </a:p>
        </p:txBody>
      </p:sp>
    </p:spTree>
    <p:extLst>
      <p:ext uri="{BB962C8B-B14F-4D97-AF65-F5344CB8AC3E}">
        <p14:creationId xmlns:p14="http://schemas.microsoft.com/office/powerpoint/2010/main" val="33676931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Share your restoration stories with us at </a:t>
            </a:r>
            <a:r>
              <a:rPr lang="en-US" dirty="0" err="1"/>
              <a:t>www.igniterestoration.com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1301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24764"/>
            <a:ext cx="7886700" cy="5273749"/>
          </a:xfrm>
        </p:spPr>
        <p:txBody>
          <a:bodyPr anchor="ctr">
            <a:noAutofit/>
          </a:bodyPr>
          <a:lstStyle/>
          <a:p>
            <a:r>
              <a:rPr lang="en-US" sz="3000" dirty="0"/>
              <a:t>Shallow wildfire stories and shallow justice will attempt to define you and label you according to your past offenses. </a:t>
            </a:r>
          </a:p>
          <a:p>
            <a:r>
              <a:rPr lang="en-US" sz="3000" dirty="0"/>
              <a:t>Following Jesus Christ gives you a future that is not limited by your past. </a:t>
            </a:r>
          </a:p>
          <a:p>
            <a:r>
              <a:rPr lang="en-US" sz="3000" dirty="0"/>
              <a:t>What the adversary intends for evil in your life, God can turn for good. </a:t>
            </a: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24764"/>
            <a:ext cx="7886700" cy="5273749"/>
          </a:xfrm>
        </p:spPr>
        <p:txBody>
          <a:bodyPr anchor="ctr">
            <a:noAutofit/>
          </a:bodyPr>
          <a:lstStyle/>
          <a:p>
            <a:r>
              <a:rPr lang="en-US" sz="3000" dirty="0"/>
              <a:t>God has a history of taking men who come out of shallow justice and using them as a source of blessing to others.</a:t>
            </a:r>
          </a:p>
          <a:p>
            <a:r>
              <a:rPr lang="en-US" sz="3000" dirty="0"/>
              <a:t>Followers of Jesus are called to be ambassadors of reconciliation wherever they go.</a:t>
            </a:r>
          </a:p>
        </p:txBody>
      </p:sp>
    </p:spTree>
    <p:extLst>
      <p:ext uri="{BB962C8B-B14F-4D97-AF65-F5344CB8AC3E}">
        <p14:creationId xmlns:p14="http://schemas.microsoft.com/office/powerpoint/2010/main" val="98454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knows what it is like to be labeled as an offender.</a:t>
            </a:r>
          </a:p>
        </p:txBody>
      </p:sp>
    </p:spTree>
    <p:extLst>
      <p:ext uri="{BB962C8B-B14F-4D97-AF65-F5344CB8AC3E}">
        <p14:creationId xmlns:p14="http://schemas.microsoft.com/office/powerpoint/2010/main" val="88390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knows what it is like to be labeled as an offender.</a:t>
            </a:r>
          </a:p>
          <a:p>
            <a:r>
              <a:rPr lang="en-US" dirty="0"/>
              <a:t>He knows what it is like to suffer as a victim.</a:t>
            </a:r>
          </a:p>
        </p:txBody>
      </p:sp>
    </p:spTree>
    <p:extLst>
      <p:ext uri="{BB962C8B-B14F-4D97-AF65-F5344CB8AC3E}">
        <p14:creationId xmlns:p14="http://schemas.microsoft.com/office/powerpoint/2010/main" val="159978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knows what it is like to be labeled as an offender.</a:t>
            </a:r>
          </a:p>
          <a:p>
            <a:r>
              <a:rPr lang="en-US" dirty="0"/>
              <a:t>He knows what it is like to suffer as a victim.</a:t>
            </a:r>
          </a:p>
          <a:p>
            <a:r>
              <a:rPr lang="en-US" dirty="0"/>
              <a:t>But Jesus Christ is not defined by those labels.</a:t>
            </a:r>
          </a:p>
        </p:txBody>
      </p:sp>
    </p:spTree>
    <p:extLst>
      <p:ext uri="{BB962C8B-B14F-4D97-AF65-F5344CB8AC3E}">
        <p14:creationId xmlns:p14="http://schemas.microsoft.com/office/powerpoint/2010/main" val="151612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now the greatest in the heavenly kingdom and will one day return to rule and reign on this earth.</a:t>
            </a:r>
          </a:p>
        </p:txBody>
      </p:sp>
    </p:spTree>
    <p:extLst>
      <p:ext uri="{BB962C8B-B14F-4D97-AF65-F5344CB8AC3E}">
        <p14:creationId xmlns:p14="http://schemas.microsoft.com/office/powerpoint/2010/main" val="417964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a man who knew what it was like to suffer unjustly.</a:t>
            </a:r>
          </a:p>
        </p:txBody>
      </p:sp>
    </p:spTree>
    <p:extLst>
      <p:ext uri="{BB962C8B-B14F-4D97-AF65-F5344CB8AC3E}">
        <p14:creationId xmlns:p14="http://schemas.microsoft.com/office/powerpoint/2010/main" val="403390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Conflict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Joseph was a man who knew what it was like to suffer unjustly.</a:t>
            </a:r>
          </a:p>
          <a:p>
            <a:r>
              <a:rPr lang="en-US" dirty="0"/>
              <a:t>His brothers sold him into slavery.</a:t>
            </a:r>
          </a:p>
        </p:txBody>
      </p:sp>
    </p:spTree>
    <p:extLst>
      <p:ext uri="{BB962C8B-B14F-4D97-AF65-F5344CB8AC3E}">
        <p14:creationId xmlns:p14="http://schemas.microsoft.com/office/powerpoint/2010/main" val="1081433234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4135</TotalTime>
  <Words>978</Words>
  <Application>Microsoft Office PowerPoint</Application>
  <PresentationFormat>On-screen Show (4:3)</PresentationFormat>
  <Paragraphs>99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Mangal</vt:lpstr>
      <vt:lpstr>Black</vt:lpstr>
      <vt:lpstr>Restoring Relationships Transforming Justice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Your Conflict Story</vt:lpstr>
      <vt:lpstr>Lecture 24</vt:lpstr>
      <vt:lpstr>Lecture 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10</cp:revision>
  <dcterms:created xsi:type="dcterms:W3CDTF">2018-03-10T16:19:32Z</dcterms:created>
  <dcterms:modified xsi:type="dcterms:W3CDTF">2018-04-04T03:49:39Z</dcterms:modified>
</cp:coreProperties>
</file>