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321" r:id="rId2"/>
    <p:sldId id="262" r:id="rId3"/>
    <p:sldId id="320" r:id="rId4"/>
    <p:sldId id="322" r:id="rId5"/>
    <p:sldId id="324" r:id="rId6"/>
    <p:sldId id="330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5" autoAdjust="0"/>
    <p:restoredTop sz="94660"/>
  </p:normalViewPr>
  <p:slideViewPr>
    <p:cSldViewPr>
      <p:cViewPr varScale="1">
        <p:scale>
          <a:sx n="90" d="100"/>
          <a:sy n="90" d="100"/>
        </p:scale>
        <p:origin x="-1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s-MX" sz="7200" dirty="0" smtClean="0"/>
              <a:t>Lección 2. Crecimiento</a:t>
            </a:r>
            <a:endParaRPr lang="es-MX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curvada hacia arriba"/>
          <p:cNvSpPr/>
          <p:nvPr/>
        </p:nvSpPr>
        <p:spPr>
          <a:xfrm>
            <a:off x="539552" y="1988840"/>
            <a:ext cx="8604448" cy="3024336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39552" y="332656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Siervo</a:t>
            </a:r>
            <a:endParaRPr lang="es-MX" sz="7200" b="1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2555776" y="1484785"/>
            <a:ext cx="453650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4400" dirty="0" smtClean="0"/>
          </a:p>
          <a:p>
            <a:pPr algn="ctr"/>
            <a:r>
              <a:rPr lang="es-MX" sz="7200" b="1" dirty="0" smtClean="0"/>
              <a:t>Hechos 9:1-16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curvada hacia arriba"/>
          <p:cNvSpPr/>
          <p:nvPr/>
        </p:nvSpPr>
        <p:spPr>
          <a:xfrm>
            <a:off x="0" y="1988840"/>
            <a:ext cx="9144000" cy="3024336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39552" y="332656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Siervo</a:t>
            </a:r>
            <a:endParaRPr lang="es-MX" sz="7200" b="1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1907704" y="1916832"/>
            <a:ext cx="525658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4400" dirty="0" smtClean="0"/>
          </a:p>
          <a:p>
            <a:pPr algn="ctr"/>
            <a:r>
              <a:rPr lang="es-MX" sz="6600" b="1" dirty="0" smtClean="0"/>
              <a:t>Hechos 10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39552" y="548680"/>
            <a:ext cx="5040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b="1" dirty="0" smtClean="0">
                <a:latin typeface="Blackadder ITC" pitchFamily="82" charset="0"/>
              </a:rPr>
              <a:t>Judío / Gentil</a:t>
            </a:r>
            <a:endParaRPr lang="es-MX" sz="6000" dirty="0">
              <a:latin typeface="Blackadder ITC" pitchFamily="82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79712" y="2132856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2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2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308304" y="1196752"/>
            <a:ext cx="1058838" cy="1058838"/>
          </a:xfrm>
          <a:prstGeom prst="rect">
            <a:avLst/>
          </a:prstGeom>
          <a:noFill/>
        </p:spPr>
      </p:pic>
      <p:pic>
        <p:nvPicPr>
          <p:cNvPr id="3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3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716016" y="3140968"/>
            <a:ext cx="1058838" cy="1058838"/>
          </a:xfrm>
          <a:prstGeom prst="rect">
            <a:avLst/>
          </a:prstGeom>
          <a:noFill/>
        </p:spPr>
      </p:pic>
      <p:pic>
        <p:nvPicPr>
          <p:cNvPr id="3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3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3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3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419872" y="2132856"/>
            <a:ext cx="1058838" cy="1058838"/>
          </a:xfrm>
          <a:prstGeom prst="rect">
            <a:avLst/>
          </a:prstGeom>
          <a:noFill/>
        </p:spPr>
      </p:pic>
      <p:sp>
        <p:nvSpPr>
          <p:cNvPr id="36" name="35 Explosión 1"/>
          <p:cNvSpPr/>
          <p:nvPr/>
        </p:nvSpPr>
        <p:spPr>
          <a:xfrm>
            <a:off x="1763688" y="2564904"/>
            <a:ext cx="1872208" cy="187220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36 Explosión 1"/>
          <p:cNvSpPr/>
          <p:nvPr/>
        </p:nvSpPr>
        <p:spPr>
          <a:xfrm>
            <a:off x="3995936" y="3501008"/>
            <a:ext cx="1872208" cy="1872208"/>
          </a:xfrm>
          <a:prstGeom prst="irregularSeal1">
            <a:avLst/>
          </a:prstGeom>
          <a:solidFill>
            <a:schemeClr val="accent2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37 Explosión 1"/>
          <p:cNvSpPr/>
          <p:nvPr/>
        </p:nvSpPr>
        <p:spPr>
          <a:xfrm>
            <a:off x="6948264" y="332656"/>
            <a:ext cx="1872208" cy="1872208"/>
          </a:xfrm>
          <a:prstGeom prst="irregularSeal1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38 Explosión 1"/>
          <p:cNvSpPr/>
          <p:nvPr/>
        </p:nvSpPr>
        <p:spPr>
          <a:xfrm>
            <a:off x="4211960" y="260648"/>
            <a:ext cx="1872208" cy="1872208"/>
          </a:xfrm>
          <a:prstGeom prst="irregularSeal1">
            <a:avLst/>
          </a:prstGeom>
          <a:solidFill>
            <a:schemeClr val="tx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Explosión 1"/>
          <p:cNvSpPr/>
          <p:nvPr/>
        </p:nvSpPr>
        <p:spPr>
          <a:xfrm>
            <a:off x="6588224" y="2996952"/>
            <a:ext cx="2232248" cy="2520280"/>
          </a:xfrm>
          <a:prstGeom prst="irregularSeal1">
            <a:avLst/>
          </a:prstGeom>
          <a:solidFill>
            <a:schemeClr val="accent4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547664" y="1988840"/>
            <a:ext cx="0" cy="11521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547664" y="3140968"/>
            <a:ext cx="172819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flipV="1">
            <a:off x="1547664" y="2132856"/>
            <a:ext cx="1691680" cy="100811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07704" y="1916832"/>
            <a:ext cx="648072" cy="648072"/>
          </a:xfrm>
          <a:prstGeom prst="rect">
            <a:avLst/>
          </a:prstGeom>
          <a:noFill/>
        </p:spPr>
      </p:pic>
      <p:pic>
        <p:nvPicPr>
          <p:cNvPr id="3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67744" y="2348880"/>
            <a:ext cx="648072" cy="648072"/>
          </a:xfrm>
          <a:prstGeom prst="rect">
            <a:avLst/>
          </a:prstGeom>
          <a:noFill/>
        </p:spPr>
      </p:pic>
      <p:sp>
        <p:nvSpPr>
          <p:cNvPr id="37" name="36 Explosión 1"/>
          <p:cNvSpPr/>
          <p:nvPr/>
        </p:nvSpPr>
        <p:spPr>
          <a:xfrm>
            <a:off x="2627784" y="1628800"/>
            <a:ext cx="576064" cy="576064"/>
          </a:xfrm>
          <a:prstGeom prst="irregularSeal1">
            <a:avLst/>
          </a:prstGeom>
          <a:solidFill>
            <a:schemeClr val="accent2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Explosión 1"/>
          <p:cNvSpPr/>
          <p:nvPr/>
        </p:nvSpPr>
        <p:spPr>
          <a:xfrm>
            <a:off x="1763688" y="1196752"/>
            <a:ext cx="1008112" cy="936104"/>
          </a:xfrm>
          <a:prstGeom prst="irregularSeal1">
            <a:avLst/>
          </a:prstGeom>
          <a:solidFill>
            <a:schemeClr val="accent4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44 CuadroTexto"/>
          <p:cNvSpPr txBox="1"/>
          <p:nvPr/>
        </p:nvSpPr>
        <p:spPr>
          <a:xfrm>
            <a:off x="3707904" y="476672"/>
            <a:ext cx="43204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La Iglesia crece en número y entendimiento a pesar de conflictos internos y externos, </a:t>
            </a:r>
          </a:p>
          <a:p>
            <a:r>
              <a:rPr lang="es-MX" sz="2800" dirty="0" smtClean="0"/>
              <a:t>aún con necesidades internas y externas gracias el ministerio de siervos judíos y gentiles.</a:t>
            </a:r>
            <a:endParaRPr lang="es-MX" sz="2800" dirty="0"/>
          </a:p>
        </p:txBody>
      </p:sp>
      <p:pic>
        <p:nvPicPr>
          <p:cNvPr id="4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7544" y="1484784"/>
            <a:ext cx="648072" cy="648072"/>
          </a:xfrm>
          <a:prstGeom prst="rect">
            <a:avLst/>
          </a:prstGeom>
          <a:noFill/>
        </p:spPr>
      </p:pic>
      <p:pic>
        <p:nvPicPr>
          <p:cNvPr id="4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27584" y="1916832"/>
            <a:ext cx="648072" cy="648072"/>
          </a:xfrm>
          <a:prstGeom prst="rect">
            <a:avLst/>
          </a:prstGeom>
          <a:noFill/>
        </p:spPr>
      </p:pic>
      <p:pic>
        <p:nvPicPr>
          <p:cNvPr id="4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060104" y="3356992"/>
            <a:ext cx="648072" cy="648072"/>
          </a:xfrm>
          <a:prstGeom prst="rect">
            <a:avLst/>
          </a:prstGeom>
          <a:noFill/>
        </p:spPr>
      </p:pic>
      <p:pic>
        <p:nvPicPr>
          <p:cNvPr id="4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420144" y="3789040"/>
            <a:ext cx="648072" cy="648072"/>
          </a:xfrm>
          <a:prstGeom prst="rect">
            <a:avLst/>
          </a:prstGeom>
          <a:noFill/>
        </p:spPr>
      </p:pic>
      <p:sp>
        <p:nvSpPr>
          <p:cNvPr id="50" name="49 Explosión 1"/>
          <p:cNvSpPr/>
          <p:nvPr/>
        </p:nvSpPr>
        <p:spPr>
          <a:xfrm>
            <a:off x="1835696" y="3789040"/>
            <a:ext cx="576064" cy="576064"/>
          </a:xfrm>
          <a:prstGeom prst="irregularSeal1">
            <a:avLst/>
          </a:prstGeom>
          <a:solidFill>
            <a:schemeClr val="accent2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50 Explosión 1"/>
          <p:cNvSpPr/>
          <p:nvPr/>
        </p:nvSpPr>
        <p:spPr>
          <a:xfrm>
            <a:off x="971600" y="3356992"/>
            <a:ext cx="1008112" cy="936104"/>
          </a:xfrm>
          <a:prstGeom prst="irregularSeal1">
            <a:avLst/>
          </a:prstGeom>
          <a:solidFill>
            <a:schemeClr val="accent4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1268760"/>
            <a:ext cx="756084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dirty="0" smtClean="0"/>
              <a:t>Tarea:</a:t>
            </a:r>
          </a:p>
          <a:p>
            <a:endParaRPr lang="es-MX" sz="4400" dirty="0" smtClean="0"/>
          </a:p>
          <a:p>
            <a:r>
              <a:rPr lang="es-MX" sz="4400" dirty="0" smtClean="0"/>
              <a:t>Leer Hechos, e identificar los conflictos internos y externos.</a:t>
            </a:r>
            <a:endParaRPr lang="es-MX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382</TotalTime>
  <Words>122</Words>
  <Application>Microsoft Macintosh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Concurrencia</vt:lpstr>
      <vt:lpstr>Lección 2. Crecimiento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71</cp:revision>
  <dcterms:created xsi:type="dcterms:W3CDTF">2017-07-09T16:48:22Z</dcterms:created>
  <dcterms:modified xsi:type="dcterms:W3CDTF">2017-08-11T20:10:03Z</dcterms:modified>
</cp:coreProperties>
</file>