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7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0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1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1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6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4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2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3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0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015F5-7D13-4239-BCBE-9122175A760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6812C-00EB-4B9E-B578-1EAEB98BA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6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743927"/>
          </a:xfrm>
        </p:spPr>
        <p:txBody>
          <a:bodyPr>
            <a:normAutofit/>
          </a:bodyPr>
          <a:lstStyle/>
          <a:p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21 Women in the Christian Empire: Ascetics</a:t>
            </a:r>
            <a:b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0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Elite copiers of desert monastics: Paula, </a:t>
            </a:r>
            <a:r>
              <a:rPr lang="en-US" sz="3600" dirty="0" err="1"/>
              <a:t>Eustochium</a:t>
            </a:r>
            <a:r>
              <a:rPr lang="en-US" sz="3600" dirty="0"/>
              <a:t>, the </a:t>
            </a:r>
            <a:r>
              <a:rPr lang="en-US" sz="3600" dirty="0" err="1"/>
              <a:t>Melanias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r>
              <a:rPr lang="en-US" sz="3600" dirty="0"/>
              <a:t>Paula (347-404) and </a:t>
            </a:r>
            <a:r>
              <a:rPr lang="en-US" sz="3600" dirty="0" err="1"/>
              <a:t>Toxotius</a:t>
            </a:r>
            <a:r>
              <a:rPr lang="en-US" sz="3600" dirty="0"/>
              <a:t>,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5 </a:t>
            </a:r>
            <a:r>
              <a:rPr lang="en-US" sz="3600" dirty="0"/>
              <a:t>children including </a:t>
            </a:r>
            <a:r>
              <a:rPr lang="en-US" sz="3600" dirty="0" err="1"/>
              <a:t>Eustochium</a:t>
            </a:r>
            <a:r>
              <a:rPr lang="en-US" sz="3600" dirty="0"/>
              <a:t> (c. 368-420</a:t>
            </a:r>
            <a:r>
              <a:rPr lang="en-US" sz="3600" dirty="0" smtClean="0"/>
              <a:t>)</a:t>
            </a:r>
          </a:p>
          <a:p>
            <a:endParaRPr lang="en-US" sz="3600" dirty="0"/>
          </a:p>
          <a:p>
            <a:r>
              <a:rPr lang="en-US" sz="3600" dirty="0"/>
              <a:t>Jerome, </a:t>
            </a:r>
            <a:r>
              <a:rPr lang="en-US" sz="3600" i="1" dirty="0"/>
              <a:t>Life of Paula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09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7375"/>
            <a:ext cx="10515600" cy="4319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Melania</a:t>
            </a:r>
            <a:r>
              <a:rPr lang="en-US" dirty="0"/>
              <a:t> the Elder (c. 350-410) married at 14; three sons; disciple of Origen and friend of </a:t>
            </a:r>
            <a:r>
              <a:rPr lang="en-US" dirty="0" err="1" smtClean="0"/>
              <a:t>Rufinus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Melania</a:t>
            </a:r>
            <a:r>
              <a:rPr lang="en-US" dirty="0"/>
              <a:t> the Younger (383-439), granddaughter and </a:t>
            </a:r>
            <a:r>
              <a:rPr lang="en-US" dirty="0" err="1"/>
              <a:t>Pinianus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To North </a:t>
            </a:r>
            <a:r>
              <a:rPr lang="en-US" dirty="0"/>
              <a:t>Africa 410, Jerusalem </a:t>
            </a:r>
            <a:r>
              <a:rPr lang="en-US" dirty="0" smtClean="0"/>
              <a:t>417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Life of </a:t>
            </a:r>
            <a:r>
              <a:rPr lang="en-US" i="1" dirty="0" err="1" smtClean="0"/>
              <a:t>Melania</a:t>
            </a:r>
            <a:r>
              <a:rPr lang="en-US" i="1" dirty="0" smtClean="0"/>
              <a:t> the Younger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325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52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 Unicode MS</vt:lpstr>
      <vt:lpstr>Arial</vt:lpstr>
      <vt:lpstr>Calibri</vt:lpstr>
      <vt:lpstr>Calibri Light</vt:lpstr>
      <vt:lpstr>Office Theme</vt:lpstr>
      <vt:lpstr>21 Women in the Christian Empire: Ascetics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 Women in the Christian Empire: Ascetics</dc:title>
  <dc:creator>losiek</dc:creator>
  <cp:lastModifiedBy>losiek</cp:lastModifiedBy>
  <cp:revision>8</cp:revision>
  <dcterms:created xsi:type="dcterms:W3CDTF">2019-05-11T23:04:16Z</dcterms:created>
  <dcterms:modified xsi:type="dcterms:W3CDTF">2019-05-15T19:58:53Z</dcterms:modified>
</cp:coreProperties>
</file>