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11"/>
  </p:notesMasterIdLst>
  <p:handoutMasterIdLst>
    <p:handoutMasterId r:id="rId12"/>
  </p:handoutMasterIdLst>
  <p:sldIdLst>
    <p:sldId id="1005" r:id="rId4"/>
    <p:sldId id="1063" r:id="rId5"/>
    <p:sldId id="1048" r:id="rId6"/>
    <p:sldId id="1124" r:id="rId7"/>
    <p:sldId id="1131" r:id="rId8"/>
    <p:sldId id="1132" r:id="rId9"/>
    <p:sldId id="1042" r:id="rId10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124"/>
            <p14:sldId id="1131"/>
            <p14:sldId id="1132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Relación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212976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Saber </a:t>
            </a:r>
            <a:r>
              <a:rPr lang="en-US" sz="9600" dirty="0" err="1">
                <a:latin typeface="Century Gothic" panose="020B0502020202020204" pitchFamily="34" charset="0"/>
              </a:rPr>
              <a:t>Escuchar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145016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Saber Escuchar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7776864" cy="4536504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La mayoría de los adolescentes están altamente necesitados de que alguien los escuche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La escucha activa: Características y técnicas para practicarla -  depsicologia.com">
            <a:extLst>
              <a:ext uri="{FF2B5EF4-FFF2-40B4-BE49-F238E27FC236}">
                <a16:creationId xmlns:a16="http://schemas.microsoft.com/office/drawing/2014/main" id="{E34AEA0A-A3C3-4AEE-86EB-5ECF4F12A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1196752"/>
            <a:ext cx="3410744" cy="255805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51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145016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Saber Escuchar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8352928" cy="4536504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La mayoría de los adolescentes   están altamente necesitados de    que alguien los escuche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Comprométete con la conversación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Espera tu turno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Mira a la persona a la cara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Presta atención al lenguaje no verbal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La escucha activa: Características y técnicas para practicarla -  depsicologia.com">
            <a:extLst>
              <a:ext uri="{FF2B5EF4-FFF2-40B4-BE49-F238E27FC236}">
                <a16:creationId xmlns:a16="http://schemas.microsoft.com/office/drawing/2014/main" id="{E34AEA0A-A3C3-4AEE-86EB-5ECF4F12A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1196752"/>
            <a:ext cx="3410744" cy="255805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5274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145016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Saber Escuchar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8136904" cy="4536504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En tu turno de hablar interésate</a:t>
            </a:r>
          </a:p>
          <a:p>
            <a:pPr lvl="1"/>
            <a:r>
              <a:rPr lang="es-MX" sz="2800" dirty="0">
                <a:latin typeface="Century Gothic" panose="020B0502020202020204" pitchFamily="34" charset="0"/>
              </a:rPr>
              <a:t>Has preguntas</a:t>
            </a:r>
          </a:p>
          <a:p>
            <a:pPr lvl="1"/>
            <a:r>
              <a:rPr lang="es-MX" sz="2800" dirty="0">
                <a:latin typeface="Century Gothic" panose="020B0502020202020204" pitchFamily="34" charset="0"/>
              </a:rPr>
              <a:t>Anímalo</a:t>
            </a:r>
          </a:p>
          <a:p>
            <a:pPr lvl="1"/>
            <a:r>
              <a:rPr lang="es-MX" sz="2800" dirty="0">
                <a:latin typeface="Century Gothic" panose="020B0502020202020204" pitchFamily="34" charset="0"/>
              </a:rPr>
              <a:t>Haz que reflexione</a:t>
            </a:r>
          </a:p>
          <a:p>
            <a:pPr lvl="1"/>
            <a:r>
              <a:rPr lang="es-MX" sz="2800" dirty="0">
                <a:latin typeface="Century Gothic" panose="020B0502020202020204" pitchFamily="34" charset="0"/>
              </a:rPr>
              <a:t>Haz que recapacite</a:t>
            </a:r>
          </a:p>
          <a:p>
            <a:pPr lvl="1"/>
            <a:r>
              <a:rPr lang="es-MX" sz="2800" dirty="0">
                <a:latin typeface="Century Gothic" panose="020B0502020202020204" pitchFamily="34" charset="0"/>
              </a:rPr>
              <a:t>Hazle ver la verdad Bíblica</a:t>
            </a:r>
          </a:p>
          <a:p>
            <a:endParaRPr lang="es-MX" sz="3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La escucha activa: Características y técnicas para practicarla -  depsicologia.com">
            <a:extLst>
              <a:ext uri="{FF2B5EF4-FFF2-40B4-BE49-F238E27FC236}">
                <a16:creationId xmlns:a16="http://schemas.microsoft.com/office/drawing/2014/main" id="{E34AEA0A-A3C3-4AEE-86EB-5ECF4F12A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1196752"/>
            <a:ext cx="3410744" cy="255805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5894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75897</TotalTime>
  <Words>100</Words>
  <Application>Microsoft Office PowerPoint</Application>
  <PresentationFormat>Panorámica</PresentationFormat>
  <Paragraphs>21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Saber Escuchar</vt:lpstr>
      <vt:lpstr>Saber Escuchar</vt:lpstr>
      <vt:lpstr>Saber Escuchar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113</cp:revision>
  <dcterms:created xsi:type="dcterms:W3CDTF">2011-05-09T14:18:21Z</dcterms:created>
  <dcterms:modified xsi:type="dcterms:W3CDTF">2021-10-12T01:51:11Z</dcterms:modified>
  <cp:category>Templates</cp:category>
</cp:coreProperties>
</file>