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E8383-AAED-4DFF-9A9D-EB181C5A85D0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605DB-BD49-4C67-84A6-148B7861BAD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7673254" cy="70788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Nurturing Vision 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 with </a:t>
            </a:r>
          </a:p>
          <a:p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 </a:t>
            </a:r>
            <a:r>
              <a:rPr lang="en-US" sz="5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Wevers</a:t>
            </a:r>
            <a:endParaRPr lang="en-US" sz="4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257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1</cp:revision>
  <dcterms:created xsi:type="dcterms:W3CDTF">2018-06-01T15:48:21Z</dcterms:created>
  <dcterms:modified xsi:type="dcterms:W3CDTF">2018-06-01T15:53:17Z</dcterms:modified>
</cp:coreProperties>
</file>