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6"/>
  </p:notesMasterIdLst>
  <p:sldIdLst>
    <p:sldId id="611" r:id="rId2"/>
    <p:sldId id="605" r:id="rId3"/>
    <p:sldId id="606" r:id="rId4"/>
    <p:sldId id="613" r:id="rId5"/>
    <p:sldId id="614" r:id="rId6"/>
    <p:sldId id="615" r:id="rId7"/>
    <p:sldId id="616" r:id="rId8"/>
    <p:sldId id="619" r:id="rId9"/>
    <p:sldId id="620" r:id="rId10"/>
    <p:sldId id="621" r:id="rId11"/>
    <p:sldId id="622" r:id="rId12"/>
    <p:sldId id="617" r:id="rId13"/>
    <p:sldId id="618" r:id="rId14"/>
    <p:sldId id="608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jgpZzvh4XXAhUIRCYKHVqjCrcQjRwIBw&amp;url=http://www.freepik.com/free-icon/hierarchical-order-ios-7-interface-symbol_751733.htm&amp;psig=AOvVaw03GLIiQ0LH8aHyWIziD2sO&amp;ust=1508790171196589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0ahUKEwiKx6PShYXXAhWChlQKHZkxBNoQjRwIBw&amp;url=https://commons.wikimedia.org/wiki/File:'The_Last_Gleanings',_oil_on_canvas_painting_by_Jules-Adolphe_Breton,_1895,_Huntington_Library.jpg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72457" y="620688"/>
            <a:ext cx="5509842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9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un Lugar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Libertad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563888" y="3789040"/>
            <a:ext cx="5076056" cy="1440160"/>
          </a:xfrm>
          <a:prstGeom prst="cloudCallout">
            <a:avLst>
              <a:gd name="adj1" fmla="val -26205"/>
              <a:gd name="adj2" fmla="val -89498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23528" y="1124744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i="1" dirty="0" smtClean="0">
                <a:solidFill>
                  <a:srgbClr val="002060"/>
                </a:solidFill>
                <a:latin typeface="Arial Rounded MT Bold" pitchFamily="34" charset="0"/>
              </a:rPr>
              <a:t>Opinión </a:t>
            </a:r>
          </a:p>
          <a:p>
            <a:pPr algn="ctr"/>
            <a:r>
              <a:rPr lang="es-MX" sz="6600" i="1" dirty="0" smtClean="0">
                <a:solidFill>
                  <a:srgbClr val="002060"/>
                </a:solidFill>
                <a:latin typeface="Arial Rounded MT Bold" pitchFamily="34" charset="0"/>
              </a:rPr>
              <a:t>Personal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236" name="Picture 4" descr="Resultado de imagen para hierarchical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1560" y="2492896"/>
            <a:ext cx="3867150" cy="3867150"/>
          </a:xfrm>
          <a:prstGeom prst="rect">
            <a:avLst/>
          </a:prstGeom>
          <a:noFill/>
        </p:spPr>
      </p:pic>
      <p:pic>
        <p:nvPicPr>
          <p:cNvPr id="343042" name="Picture 2" descr="Resultado de imagen para Church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-612576" y="260648"/>
            <a:ext cx="4935562" cy="2592288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699792" y="2348880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2400" i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1) Ministerios Eclesiásticos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2) Ministerios Para-Eclesiásticos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Pastores (h/m)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Ancianos (h/m)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Diáconos (h/m)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Líderes (h/m)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259632" y="548680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Gobierno de la Iglesia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Pastores (h)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Ancianos (h)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Diáconos (h/m)</a:t>
            </a:r>
          </a:p>
          <a:p>
            <a:pPr algn="ctr"/>
            <a:r>
              <a:rPr lang="es-MX" sz="2400" i="1" dirty="0" smtClean="0">
                <a:solidFill>
                  <a:srgbClr val="0E4296"/>
                </a:solidFill>
                <a:latin typeface="Arial Black" pitchFamily="34" charset="0"/>
              </a:rPr>
              <a:t>Líderes (h/m)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807420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447380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447380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294332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943324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44016" y="1052736"/>
            <a:ext cx="889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Libertad para Servir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2079228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311476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311476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2079228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720080"/>
          </a:xfrm>
        </p:spPr>
        <p:txBody>
          <a:bodyPr/>
          <a:lstStyle/>
          <a:p>
            <a:r>
              <a:rPr lang="es-MX" b="1" dirty="0" smtClean="0"/>
              <a:t>Unidad 9,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7776864" cy="12961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30756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109414"/>
            <a:ext cx="5430019" cy="3538664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763960" y="1781200"/>
            <a:ext cx="7776864" cy="12961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Redactar un ensayo de 400 palabras mi entendimiento sobre la autoridad de Jesús y la sumisión de la Iglesia.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851920" y="4365104"/>
            <a:ext cx="5076056" cy="1440160"/>
          </a:xfrm>
          <a:prstGeom prst="cloudCallout">
            <a:avLst>
              <a:gd name="adj1" fmla="val -7372"/>
              <a:gd name="adj2" fmla="val -769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51520" y="47667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i="1" dirty="0" smtClean="0">
                <a:latin typeface="Arial Black" pitchFamily="34" charset="0"/>
              </a:rPr>
              <a:t>La Autoridad que Dios dio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 y la Sumisión que Dios pide</a:t>
            </a:r>
          </a:p>
          <a:p>
            <a:pPr algn="ctr">
              <a:buFont typeface="Wingdings" pitchFamily="2" charset="2"/>
              <a:buChar char="ü"/>
            </a:pPr>
            <a:endParaRPr lang="es-MX" sz="3600" i="1" dirty="0" smtClean="0">
              <a:latin typeface="Arial Black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3600" i="1" dirty="0" smtClean="0">
                <a:latin typeface="Arial Black" pitchFamily="34" charset="0"/>
              </a:rPr>
              <a:t>Orden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i="1" dirty="0" smtClean="0">
                <a:latin typeface="Arial Black" pitchFamily="34" charset="0"/>
              </a:rPr>
              <a:t>Responsabilidad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i="1" dirty="0" smtClean="0">
                <a:latin typeface="Arial Black" pitchFamily="34" charset="0"/>
              </a:rPr>
              <a:t>Obediencia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i="1" dirty="0" smtClean="0">
                <a:latin typeface="Arial Black" pitchFamily="34" charset="0"/>
              </a:rPr>
              <a:t>Confianza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2267744" y="3573016"/>
            <a:ext cx="6300192" cy="2160240"/>
          </a:xfrm>
          <a:prstGeom prst="cloudCallout">
            <a:avLst>
              <a:gd name="adj1" fmla="val -26205"/>
              <a:gd name="adj2" fmla="val -89498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95536" y="69269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i="1" dirty="0" smtClean="0">
                <a:solidFill>
                  <a:srgbClr val="002060"/>
                </a:solidFill>
                <a:latin typeface="Arial Rounded MT Bold" pitchFamily="34" charset="0"/>
              </a:rPr>
              <a:t>Explicación </a:t>
            </a:r>
          </a:p>
          <a:p>
            <a:pPr algn="ctr"/>
            <a:r>
              <a:rPr lang="es-MX" sz="6600" i="1" dirty="0" smtClean="0">
                <a:solidFill>
                  <a:srgbClr val="002060"/>
                </a:solidFill>
                <a:latin typeface="Arial Rounded MT Bold" pitchFamily="34" charset="0"/>
              </a:rPr>
              <a:t>Personal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707904" y="4365104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39552" y="692696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i="1" dirty="0" smtClean="0">
                <a:latin typeface="Arial Black" pitchFamily="34" charset="0"/>
              </a:rPr>
              <a:t>Responsabilidad en la Autoridad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y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Responsabilidad en la Sumisión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779912" y="4365104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39552" y="1628800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i="1" dirty="0" smtClean="0">
                <a:latin typeface="Arial Black" pitchFamily="34" charset="0"/>
              </a:rPr>
              <a:t>Libertad para Decidir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y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Libertar para Decidir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851920" y="4365104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pic>
        <p:nvPicPr>
          <p:cNvPr id="344066" name="Picture 2" descr="Resultado de imagen para bible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2060209" cy="230425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683568" y="263691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i="1" dirty="0" smtClean="0">
                <a:latin typeface="Arial Black" pitchFamily="34" charset="0"/>
              </a:rPr>
              <a:t>Libertad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56592" y="2420888"/>
            <a:ext cx="5209761" cy="2736304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851920" y="4365104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843808" y="260648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i="1" dirty="0" smtClean="0">
                <a:latin typeface="Arial Black" pitchFamily="34" charset="0"/>
              </a:rPr>
              <a:t>Autoridad en la iglesia</a:t>
            </a:r>
          </a:p>
        </p:txBody>
      </p:sp>
      <p:pic>
        <p:nvPicPr>
          <p:cNvPr id="343044" name="Picture 4" descr="Resultado de imagen para bible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2016786" cy="2255689"/>
          </a:xfrm>
          <a:prstGeom prst="rect">
            <a:avLst/>
          </a:prstGeom>
          <a:noFill/>
        </p:spPr>
      </p:pic>
      <p:pic>
        <p:nvPicPr>
          <p:cNvPr id="9" name="Picture 4" descr="Resultado de imagen para icono de muj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5013176"/>
            <a:ext cx="1637705" cy="156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52736" y="260648"/>
            <a:ext cx="7362825" cy="386715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851920" y="4365104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375248" y="620688"/>
            <a:ext cx="67687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i="1" dirty="0" smtClean="0">
                <a:solidFill>
                  <a:schemeClr val="accent1"/>
                </a:solidFill>
                <a:latin typeface="Arial Black" pitchFamily="34" charset="0"/>
              </a:rPr>
              <a:t>Gobierno de la Iglesia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Pastores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Ancianos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Diáconos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Líderes</a:t>
            </a:r>
          </a:p>
        </p:txBody>
      </p:sp>
      <p:pic>
        <p:nvPicPr>
          <p:cNvPr id="9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221088"/>
            <a:ext cx="1637705" cy="156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52736" y="260648"/>
            <a:ext cx="7362825" cy="386715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563888" y="3933056"/>
            <a:ext cx="5364088" cy="1872208"/>
          </a:xfrm>
          <a:prstGeom prst="cloudCallout">
            <a:avLst>
              <a:gd name="adj1" fmla="val -49600"/>
              <a:gd name="adj2" fmla="val -59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MUJER SABIA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375248" y="620688"/>
            <a:ext cx="67687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i="1" dirty="0" smtClean="0">
                <a:solidFill>
                  <a:schemeClr val="accent1"/>
                </a:solidFill>
                <a:latin typeface="Arial Black" pitchFamily="34" charset="0"/>
              </a:rPr>
              <a:t>Gobierno de la Iglesia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Pastores (h/m)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Ancianos (h/m)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Diáconos (h/m)</a:t>
            </a:r>
          </a:p>
          <a:p>
            <a:pPr algn="ctr"/>
            <a:r>
              <a:rPr lang="es-MX" sz="4000" i="1" dirty="0" smtClean="0">
                <a:latin typeface="Arial Black" pitchFamily="34" charset="0"/>
              </a:rPr>
              <a:t>Líderes (h/m)</a:t>
            </a:r>
          </a:p>
        </p:txBody>
      </p:sp>
      <p:pic>
        <p:nvPicPr>
          <p:cNvPr id="9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221088"/>
            <a:ext cx="1637705" cy="156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5257</TotalTime>
  <Words>357</Words>
  <Application>Microsoft Office PowerPoint</Application>
  <PresentationFormat>Presentación en pantalla (4:3)</PresentationFormat>
  <Paragraphs>105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2017-11-27T19:29:01Z</dcterms:modified>
</cp:coreProperties>
</file>