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16"/>
  </p:notesMasterIdLst>
  <p:sldIdLst>
    <p:sldId id="611" r:id="rId2"/>
    <p:sldId id="605" r:id="rId3"/>
    <p:sldId id="606" r:id="rId4"/>
    <p:sldId id="613" r:id="rId5"/>
    <p:sldId id="614" r:id="rId6"/>
    <p:sldId id="615" r:id="rId7"/>
    <p:sldId id="616" r:id="rId8"/>
    <p:sldId id="619" r:id="rId9"/>
    <p:sldId id="620" r:id="rId10"/>
    <p:sldId id="621" r:id="rId11"/>
    <p:sldId id="622" r:id="rId12"/>
    <p:sldId id="617" r:id="rId13"/>
    <p:sldId id="618" r:id="rId14"/>
    <p:sldId id="608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google.com/url?sa=i&amp;rct=j&amp;q=&amp;esrc=s&amp;source=images&amp;cd=&amp;cad=rja&amp;uact=8&amp;ved=0ahUKEwjgpZzvh4XXAhUIRCYKHVqjCrcQjRwIBw&amp;url=http://www.freepik.com/free-icon/hierarchical-order-ios-7-interface-symbol_751733.htm&amp;psig=AOvVaw03GLIiQ0LH8aHyWIziD2sO&amp;ust=1508790171196589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hyperlink" Target="https://www.google.com/url?sa=i&amp;rct=j&amp;q=&amp;esrc=s&amp;source=images&amp;cd=&amp;cad=rja&amp;uact=8&amp;ved=0ahUKEwiDrIKBhoXXAhWBOSYKHVQtDR0QjRwIBw&amp;url=https://www.flaticon.com/free-icon/church-black-silhouette-with-a-cross-on-top_34127&amp;psig=AOvVaw2kFH6ERI44okjUzCyyqwJK&amp;ust=1508789738872511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5.jpeg"/><Relationship Id="rId7" Type="http://schemas.openxmlformats.org/officeDocument/2006/relationships/image" Target="../media/image8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11" Type="http://schemas.openxmlformats.org/officeDocument/2006/relationships/image" Target="../media/image10.jpeg"/><Relationship Id="rId5" Type="http://schemas.openxmlformats.org/officeDocument/2006/relationships/image" Target="../media/image7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9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www.google.com/url?sa=i&amp;rct=j&amp;q=&amp;esrc=s&amp;source=images&amp;cd=&amp;cad=rja&amp;uact=8&amp;ved=0ahUKEwiKx6PShYXXAhWChlQKHZkxBNoQjRwIBw&amp;url=https://commons.wikimedia.org/wiki/File:'The_Last_Gleanings',_oil_on_canvas_painting_by_Jules-Adolphe_Breton,_1895,_Huntington_Library.jpg&amp;psig=AOvVaw0dww480ZVVVQ_H4kjIx46-&amp;ust=150878592367408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jfrqHBk4XXAhXJr1QKHSBUA9MQjRwIBw&amp;url=https://cliparts.zone/bible-icon-cliparts&amp;psig=AOvVaw36G3HOJwXnDlqdX41JE0VC&amp;ust=1508793372816073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hyperlink" Target="https://www.google.com/url?sa=i&amp;rct=j&amp;q=&amp;esrc=s&amp;source=images&amp;cd=&amp;cad=rja&amp;uact=8&amp;ved=0ahUKEwiDrIKBhoXXAhWBOSYKHVQtDR0QjRwIBw&amp;url=https://www.flaticon.com/free-icon/church-black-silhouette-with-a-cross-on-top_34127&amp;psig=AOvVaw2kFH6ERI44okjUzCyyqwJK&amp;ust=1508789738872511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s://www.google.com/url?sa=i&amp;rct=j&amp;q=&amp;esrc=s&amp;source=images&amp;cd=&amp;cad=rja&amp;uact=8&amp;ved=0ahUKEwjfrqHBk4XXAhXJr1QKHSBUA9MQjRwIBw&amp;url=https://cliparts.zone/bible-icon-cliparts&amp;psig=AOvVaw36G3HOJwXnDlqdX41JE0VC&amp;ust=150879337281607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ogle.com/url?sa=i&amp;rct=j&amp;q=&amp;esrc=s&amp;source=images&amp;cd=&amp;cad=rja&amp;uact=8&amp;ved=0ahUKEwiDrIKBhoXXAhWBOSYKHVQtDR0QjRwIBw&amp;url=https://www.flaticon.com/free-icon/church-black-silhouette-with-a-cross-on-top_34127&amp;psig=AOvVaw2kFH6ERI44okjUzCyyqwJK&amp;ust=1508789738872511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ogle.com/url?sa=i&amp;rct=j&amp;q=&amp;esrc=s&amp;source=images&amp;cd=&amp;cad=rja&amp;uact=8&amp;ved=0ahUKEwiDrIKBhoXXAhWBOSYKHVQtDR0QjRwIBw&amp;url=https://www.flaticon.com/free-icon/church-black-silhouette-with-a-cross-on-top_34127&amp;psig=AOvVaw2kFH6ERI44okjUzCyyqwJK&amp;ust=1508789738872511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672457" y="620688"/>
            <a:ext cx="5509842" cy="43704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9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El Espíritu Santo 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Dio un Lugar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a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3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Libertad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3528" y="476672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sz="3600" dirty="0" smtClean="0">
              <a:latin typeface="Arial Black" pitchFamily="34" charset="0"/>
            </a:endParaRPr>
          </a:p>
        </p:txBody>
      </p:sp>
      <p:sp>
        <p:nvSpPr>
          <p:cNvPr id="5" name="4 Llamada de nube"/>
          <p:cNvSpPr/>
          <p:nvPr/>
        </p:nvSpPr>
        <p:spPr>
          <a:xfrm>
            <a:off x="3563888" y="3789040"/>
            <a:ext cx="5076056" cy="1440160"/>
          </a:xfrm>
          <a:prstGeom prst="cloudCallout">
            <a:avLst>
              <a:gd name="adj1" fmla="val -26205"/>
              <a:gd name="adj2" fmla="val -89498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solidFill>
                  <a:schemeClr val="bg1"/>
                </a:solidFill>
                <a:latin typeface="Arial Black" pitchFamily="34" charset="0"/>
              </a:rPr>
              <a:t>Humildad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23528" y="1124744"/>
            <a:ext cx="806489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i="1" dirty="0" smtClean="0">
                <a:solidFill>
                  <a:srgbClr val="002060"/>
                </a:solidFill>
                <a:latin typeface="Arial Rounded MT Bold" pitchFamily="34" charset="0"/>
              </a:rPr>
              <a:t>Opinión </a:t>
            </a:r>
          </a:p>
          <a:p>
            <a:pPr algn="ctr"/>
            <a:r>
              <a:rPr lang="es-MX" sz="6600" i="1" dirty="0" smtClean="0">
                <a:solidFill>
                  <a:srgbClr val="002060"/>
                </a:solidFill>
                <a:latin typeface="Arial Rounded MT Bold" pitchFamily="34" charset="0"/>
              </a:rPr>
              <a:t>Personal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1236" name="Picture 4" descr="Resultado de imagen para hierarchical ic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611560" y="2492896"/>
            <a:ext cx="3867150" cy="3867150"/>
          </a:xfrm>
          <a:prstGeom prst="rect">
            <a:avLst/>
          </a:prstGeom>
          <a:noFill/>
        </p:spPr>
      </p:pic>
      <p:pic>
        <p:nvPicPr>
          <p:cNvPr id="343042" name="Picture 2" descr="Resultado de imagen para Church icon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grayscl/>
          </a:blip>
          <a:srcRect/>
          <a:stretch>
            <a:fillRect/>
          </a:stretch>
        </p:blipFill>
        <p:spPr bwMode="auto">
          <a:xfrm>
            <a:off x="-612576" y="260648"/>
            <a:ext cx="4935562" cy="2592288"/>
          </a:xfrm>
          <a:prstGeom prst="rect">
            <a:avLst/>
          </a:prstGeom>
          <a:solidFill>
            <a:srgbClr val="002060"/>
          </a:solidFill>
        </p:spPr>
      </p:pic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3528" y="476672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sz="3600" dirty="0" smtClean="0">
              <a:latin typeface="Arial Black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99792" y="2348880"/>
            <a:ext cx="67687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2400" i="1" dirty="0" smtClean="0">
              <a:solidFill>
                <a:srgbClr val="0070C0"/>
              </a:solidFill>
              <a:latin typeface="Arial Black" pitchFamily="34" charset="0"/>
            </a:endParaRPr>
          </a:p>
          <a:p>
            <a:pPr algn="ctr"/>
            <a:r>
              <a:rPr lang="es-MX" sz="2400" i="1" dirty="0" smtClean="0">
                <a:solidFill>
                  <a:srgbClr val="0E4296"/>
                </a:solidFill>
                <a:latin typeface="Arial Black" pitchFamily="34" charset="0"/>
              </a:rPr>
              <a:t>1) Ministerios Eclesiásticos</a:t>
            </a:r>
          </a:p>
          <a:p>
            <a:pPr algn="ctr"/>
            <a:r>
              <a:rPr lang="es-MX" sz="2400" i="1" dirty="0" smtClean="0">
                <a:solidFill>
                  <a:srgbClr val="0E4296"/>
                </a:solidFill>
                <a:latin typeface="Arial Black" pitchFamily="34" charset="0"/>
              </a:rPr>
              <a:t>2) Ministerios Para-Eclesiásticos</a:t>
            </a:r>
          </a:p>
          <a:p>
            <a:pPr algn="ctr"/>
            <a:r>
              <a:rPr lang="es-MX" sz="2400" i="1" dirty="0" smtClean="0">
                <a:solidFill>
                  <a:srgbClr val="0E4296"/>
                </a:solidFill>
                <a:latin typeface="Arial Black" pitchFamily="34" charset="0"/>
              </a:rPr>
              <a:t>Pastores (h/m)</a:t>
            </a:r>
          </a:p>
          <a:p>
            <a:pPr algn="ctr"/>
            <a:r>
              <a:rPr lang="es-MX" sz="2400" i="1" dirty="0" smtClean="0">
                <a:solidFill>
                  <a:srgbClr val="0E4296"/>
                </a:solidFill>
                <a:latin typeface="Arial Black" pitchFamily="34" charset="0"/>
              </a:rPr>
              <a:t>Ancianos (h/m)</a:t>
            </a:r>
          </a:p>
          <a:p>
            <a:pPr algn="ctr"/>
            <a:r>
              <a:rPr lang="es-MX" sz="2400" i="1" dirty="0" smtClean="0">
                <a:solidFill>
                  <a:srgbClr val="0E4296"/>
                </a:solidFill>
                <a:latin typeface="Arial Black" pitchFamily="34" charset="0"/>
              </a:rPr>
              <a:t>Diáconos (h/m)</a:t>
            </a:r>
          </a:p>
          <a:p>
            <a:pPr algn="ctr"/>
            <a:r>
              <a:rPr lang="es-MX" sz="2400" i="1" dirty="0" smtClean="0">
                <a:solidFill>
                  <a:srgbClr val="0E4296"/>
                </a:solidFill>
                <a:latin typeface="Arial Black" pitchFamily="34" charset="0"/>
              </a:rPr>
              <a:t>Líderes (h/m)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1259632" y="548680"/>
            <a:ext cx="67687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i="1" dirty="0" smtClean="0">
                <a:solidFill>
                  <a:srgbClr val="0E4296"/>
                </a:solidFill>
                <a:latin typeface="Arial Black" pitchFamily="34" charset="0"/>
              </a:rPr>
              <a:t>Gobierno de la Iglesia</a:t>
            </a:r>
          </a:p>
          <a:p>
            <a:pPr algn="ctr"/>
            <a:r>
              <a:rPr lang="es-MX" sz="2400" i="1" dirty="0" smtClean="0">
                <a:solidFill>
                  <a:srgbClr val="0E4296"/>
                </a:solidFill>
                <a:latin typeface="Arial Black" pitchFamily="34" charset="0"/>
              </a:rPr>
              <a:t>Pastores (h)</a:t>
            </a:r>
          </a:p>
          <a:p>
            <a:pPr algn="ctr"/>
            <a:r>
              <a:rPr lang="es-MX" sz="2400" i="1" dirty="0" smtClean="0">
                <a:solidFill>
                  <a:srgbClr val="0E4296"/>
                </a:solidFill>
                <a:latin typeface="Arial Black" pitchFamily="34" charset="0"/>
              </a:rPr>
              <a:t>Ancianos (h)</a:t>
            </a:r>
          </a:p>
          <a:p>
            <a:pPr algn="ctr"/>
            <a:r>
              <a:rPr lang="es-MX" sz="2400" i="1" dirty="0" smtClean="0">
                <a:solidFill>
                  <a:srgbClr val="0E4296"/>
                </a:solidFill>
                <a:latin typeface="Arial Black" pitchFamily="34" charset="0"/>
              </a:rPr>
              <a:t>Diáconos (h/m)</a:t>
            </a:r>
          </a:p>
          <a:p>
            <a:pPr algn="ctr"/>
            <a:r>
              <a:rPr lang="es-MX" sz="2400" i="1" dirty="0" smtClean="0">
                <a:solidFill>
                  <a:srgbClr val="0E4296"/>
                </a:solidFill>
                <a:latin typeface="Arial Black" pitchFamily="34" charset="0"/>
              </a:rPr>
              <a:t>Líderes (h/m)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3995936" y="4797152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995936" y="4963815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836712"/>
            <a:ext cx="1277665" cy="1224136"/>
          </a:xfrm>
          <a:prstGeom prst="rect">
            <a:avLst/>
          </a:prstGeom>
          <a:noFill/>
        </p:spPr>
      </p:pic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0" name="Picture 4" descr="Resultado de imagen para icono de persona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2996952"/>
            <a:ext cx="2016224" cy="1513100"/>
          </a:xfrm>
          <a:prstGeom prst="rect">
            <a:avLst/>
          </a:prstGeom>
          <a:noFill/>
        </p:spPr>
      </p:pic>
      <p:pic>
        <p:nvPicPr>
          <p:cNvPr id="22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068960"/>
            <a:ext cx="1277665" cy="1224136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4932040" y="2420888"/>
            <a:ext cx="158417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6" name="Picture 10" descr="Resultado de imagen para icono de mujere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0232" y="736927"/>
            <a:ext cx="2232248" cy="1899985"/>
          </a:xfrm>
          <a:prstGeom prst="rect">
            <a:avLst/>
          </a:prstGeom>
          <a:noFill/>
        </p:spPr>
      </p:pic>
      <p:sp>
        <p:nvSpPr>
          <p:cNvPr id="26" name="25 Flecha en U"/>
          <p:cNvSpPr/>
          <p:nvPr/>
        </p:nvSpPr>
        <p:spPr>
          <a:xfrm flipH="1">
            <a:off x="1259632" y="2780928"/>
            <a:ext cx="3464768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3807420"/>
            <a:ext cx="1261893" cy="1778918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5004048" y="3447380"/>
            <a:ext cx="3672408" cy="0"/>
          </a:xfrm>
          <a:prstGeom prst="straightConnector1">
            <a:avLst/>
          </a:prstGeom>
          <a:ln w="2603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1043608" y="3447380"/>
            <a:ext cx="3888432" cy="0"/>
          </a:xfrm>
          <a:prstGeom prst="line">
            <a:avLst/>
          </a:prstGeom>
          <a:ln w="254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Elipse"/>
          <p:cNvSpPr/>
          <p:nvPr/>
        </p:nvSpPr>
        <p:spPr>
          <a:xfrm>
            <a:off x="4427984" y="2943324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Elipse"/>
          <p:cNvSpPr/>
          <p:nvPr/>
        </p:nvSpPr>
        <p:spPr>
          <a:xfrm>
            <a:off x="827584" y="2943324"/>
            <a:ext cx="720080" cy="8640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0 CuadroTexto"/>
          <p:cNvSpPr txBox="1"/>
          <p:nvPr/>
        </p:nvSpPr>
        <p:spPr>
          <a:xfrm>
            <a:off x="144016" y="1052736"/>
            <a:ext cx="8892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latin typeface="Arial Black" pitchFamily="34" charset="0"/>
              </a:rPr>
              <a:t>Libertad para Servir</a:t>
            </a:r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4572000" y="2079228"/>
            <a:ext cx="2808312" cy="76944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Salva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6084168" y="4311476"/>
            <a:ext cx="2520280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Sabia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83568" y="4311476"/>
            <a:ext cx="2664296" cy="76944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Creada</a:t>
            </a:r>
            <a:endParaRPr lang="es-MX" sz="44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1619672" y="2079228"/>
            <a:ext cx="2808312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Extraña</a:t>
            </a:r>
            <a:endParaRPr lang="es-MX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8072" y="404664"/>
            <a:ext cx="8964488" cy="720080"/>
          </a:xfrm>
        </p:spPr>
        <p:txBody>
          <a:bodyPr/>
          <a:lstStyle/>
          <a:p>
            <a:r>
              <a:rPr lang="es-MX" b="1" dirty="0" smtClean="0"/>
              <a:t>Unidad 9, Lección 3. TAREA #3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611560" y="1628800"/>
            <a:ext cx="7776864" cy="12961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  <p:pic>
        <p:nvPicPr>
          <p:cNvPr id="330756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3109414"/>
            <a:ext cx="5430019" cy="3538664"/>
          </a:xfrm>
          <a:prstGeom prst="rect">
            <a:avLst/>
          </a:prstGeom>
          <a:noFill/>
        </p:spPr>
      </p:pic>
      <p:sp>
        <p:nvSpPr>
          <p:cNvPr id="5" name="2 Marcador de contenido"/>
          <p:cNvSpPr txBox="1">
            <a:spLocks/>
          </p:cNvSpPr>
          <p:nvPr/>
        </p:nvSpPr>
        <p:spPr>
          <a:xfrm>
            <a:off x="763960" y="1781200"/>
            <a:ext cx="7776864" cy="12961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Redactar un ensayo de 400 palabras mi entendimiento sobre la autoridad de Jesús y la sumisión de la Iglesia. 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3528" y="476672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sz="3600" dirty="0" smtClean="0">
              <a:latin typeface="Arial Black" pitchFamily="34" charset="0"/>
            </a:endParaRPr>
          </a:p>
        </p:txBody>
      </p:sp>
      <p:sp>
        <p:nvSpPr>
          <p:cNvPr id="5" name="4 Llamada de nube"/>
          <p:cNvSpPr/>
          <p:nvPr/>
        </p:nvSpPr>
        <p:spPr>
          <a:xfrm>
            <a:off x="3851920" y="4365104"/>
            <a:ext cx="5076056" cy="1440160"/>
          </a:xfrm>
          <a:prstGeom prst="cloudCallout">
            <a:avLst>
              <a:gd name="adj1" fmla="val -7372"/>
              <a:gd name="adj2" fmla="val -769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Humildad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51520" y="476672"/>
            <a:ext cx="80648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i="1" dirty="0" smtClean="0">
                <a:latin typeface="Arial Black" pitchFamily="34" charset="0"/>
              </a:rPr>
              <a:t>La Autoridad que Dios dio</a:t>
            </a:r>
          </a:p>
          <a:p>
            <a:pPr algn="ctr"/>
            <a:r>
              <a:rPr lang="es-MX" sz="3600" i="1" dirty="0" smtClean="0">
                <a:latin typeface="Arial Black" pitchFamily="34" charset="0"/>
              </a:rPr>
              <a:t> y la Sumisión que Dios pide</a:t>
            </a:r>
          </a:p>
          <a:p>
            <a:pPr algn="ctr">
              <a:buFont typeface="Wingdings" pitchFamily="2" charset="2"/>
              <a:buChar char="ü"/>
            </a:pPr>
            <a:endParaRPr lang="es-MX" sz="3600" i="1" dirty="0" smtClean="0">
              <a:latin typeface="Arial Black" pitchFamily="34" charset="0"/>
            </a:endParaRPr>
          </a:p>
          <a:p>
            <a:pPr algn="ctr">
              <a:buFont typeface="Wingdings" pitchFamily="2" charset="2"/>
              <a:buChar char="ü"/>
            </a:pPr>
            <a:r>
              <a:rPr lang="es-MX" sz="3600" i="1" dirty="0" smtClean="0">
                <a:latin typeface="Arial Black" pitchFamily="34" charset="0"/>
              </a:rPr>
              <a:t>Orden</a:t>
            </a:r>
          </a:p>
          <a:p>
            <a:pPr algn="ctr">
              <a:buFont typeface="Wingdings" pitchFamily="2" charset="2"/>
              <a:buChar char="ü"/>
            </a:pPr>
            <a:r>
              <a:rPr lang="es-MX" sz="3600" i="1" dirty="0" smtClean="0">
                <a:latin typeface="Arial Black" pitchFamily="34" charset="0"/>
              </a:rPr>
              <a:t>Responsabilidad</a:t>
            </a:r>
          </a:p>
          <a:p>
            <a:pPr algn="ctr">
              <a:buFont typeface="Wingdings" pitchFamily="2" charset="2"/>
              <a:buChar char="ü"/>
            </a:pPr>
            <a:r>
              <a:rPr lang="es-MX" sz="3600" i="1" dirty="0" smtClean="0">
                <a:latin typeface="Arial Black" pitchFamily="34" charset="0"/>
              </a:rPr>
              <a:t>Obediencia</a:t>
            </a:r>
          </a:p>
          <a:p>
            <a:pPr algn="ctr">
              <a:buFont typeface="Wingdings" pitchFamily="2" charset="2"/>
              <a:buChar char="ü"/>
            </a:pPr>
            <a:r>
              <a:rPr lang="es-MX" sz="3600" i="1" dirty="0" smtClean="0">
                <a:latin typeface="Arial Black" pitchFamily="34" charset="0"/>
              </a:rPr>
              <a:t>Confianza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3528" y="476672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sz="3600" dirty="0" smtClean="0">
              <a:latin typeface="Arial Black" pitchFamily="34" charset="0"/>
            </a:endParaRPr>
          </a:p>
        </p:txBody>
      </p:sp>
      <p:sp>
        <p:nvSpPr>
          <p:cNvPr id="5" name="4 Llamada de nube"/>
          <p:cNvSpPr/>
          <p:nvPr/>
        </p:nvSpPr>
        <p:spPr>
          <a:xfrm>
            <a:off x="2267744" y="3573016"/>
            <a:ext cx="6300192" cy="2160240"/>
          </a:xfrm>
          <a:prstGeom prst="cloudCallout">
            <a:avLst>
              <a:gd name="adj1" fmla="val -26205"/>
              <a:gd name="adj2" fmla="val -89498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Humildad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692696"/>
            <a:ext cx="806489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i="1" dirty="0" smtClean="0">
                <a:solidFill>
                  <a:srgbClr val="002060"/>
                </a:solidFill>
                <a:latin typeface="Arial Rounded MT Bold" pitchFamily="34" charset="0"/>
              </a:rPr>
              <a:t>Explicación </a:t>
            </a:r>
          </a:p>
          <a:p>
            <a:pPr algn="ctr"/>
            <a:r>
              <a:rPr lang="es-MX" sz="6600" i="1" dirty="0" smtClean="0">
                <a:solidFill>
                  <a:srgbClr val="002060"/>
                </a:solidFill>
                <a:latin typeface="Arial Rounded MT Bold" pitchFamily="34" charset="0"/>
              </a:rPr>
              <a:t>Personal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3528" y="476672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sz="3600" dirty="0" smtClean="0">
              <a:latin typeface="Arial Black" pitchFamily="34" charset="0"/>
            </a:endParaRPr>
          </a:p>
        </p:txBody>
      </p:sp>
      <p:sp>
        <p:nvSpPr>
          <p:cNvPr id="5" name="4 Llamada de nube"/>
          <p:cNvSpPr/>
          <p:nvPr/>
        </p:nvSpPr>
        <p:spPr>
          <a:xfrm>
            <a:off x="3707904" y="4365104"/>
            <a:ext cx="5076056" cy="1440160"/>
          </a:xfrm>
          <a:prstGeom prst="cloudCallout">
            <a:avLst>
              <a:gd name="adj1" fmla="val -19381"/>
              <a:gd name="adj2" fmla="val -731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Humildad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692696"/>
            <a:ext cx="80648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i="1" dirty="0" smtClean="0">
                <a:latin typeface="Arial Black" pitchFamily="34" charset="0"/>
              </a:rPr>
              <a:t>Responsabilidad en la Autoridad</a:t>
            </a:r>
          </a:p>
          <a:p>
            <a:pPr algn="ctr"/>
            <a:r>
              <a:rPr lang="es-MX" sz="3600" i="1" dirty="0" smtClean="0">
                <a:latin typeface="Arial Black" pitchFamily="34" charset="0"/>
              </a:rPr>
              <a:t>y</a:t>
            </a:r>
          </a:p>
          <a:p>
            <a:pPr algn="ctr"/>
            <a:r>
              <a:rPr lang="es-MX" sz="3600" i="1" dirty="0" smtClean="0">
                <a:latin typeface="Arial Black" pitchFamily="34" charset="0"/>
              </a:rPr>
              <a:t>Responsabilidad en la Sumisión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3528" y="476672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sz="3600" dirty="0" smtClean="0">
              <a:latin typeface="Arial Black" pitchFamily="34" charset="0"/>
            </a:endParaRPr>
          </a:p>
        </p:txBody>
      </p:sp>
      <p:sp>
        <p:nvSpPr>
          <p:cNvPr id="5" name="4 Llamada de nube"/>
          <p:cNvSpPr/>
          <p:nvPr/>
        </p:nvSpPr>
        <p:spPr>
          <a:xfrm>
            <a:off x="3779912" y="4365104"/>
            <a:ext cx="5076056" cy="1440160"/>
          </a:xfrm>
          <a:prstGeom prst="cloudCallout">
            <a:avLst>
              <a:gd name="adj1" fmla="val -19381"/>
              <a:gd name="adj2" fmla="val -731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Humildad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1628800"/>
            <a:ext cx="80648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i="1" dirty="0" smtClean="0">
                <a:latin typeface="Arial Black" pitchFamily="34" charset="0"/>
              </a:rPr>
              <a:t>Libertad para Decidir</a:t>
            </a:r>
          </a:p>
          <a:p>
            <a:pPr algn="ctr"/>
            <a:r>
              <a:rPr lang="es-MX" sz="3600" i="1" dirty="0" smtClean="0">
                <a:latin typeface="Arial Black" pitchFamily="34" charset="0"/>
              </a:rPr>
              <a:t>y</a:t>
            </a:r>
          </a:p>
          <a:p>
            <a:pPr algn="ctr"/>
            <a:r>
              <a:rPr lang="es-MX" sz="3600" i="1" dirty="0" smtClean="0">
                <a:latin typeface="Arial Black" pitchFamily="34" charset="0"/>
              </a:rPr>
              <a:t>Libertar para Decidir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3528" y="476672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sz="3600" dirty="0" smtClean="0">
              <a:latin typeface="Arial Black" pitchFamily="34" charset="0"/>
            </a:endParaRPr>
          </a:p>
        </p:txBody>
      </p:sp>
      <p:sp>
        <p:nvSpPr>
          <p:cNvPr id="5" name="4 Llamada de nube"/>
          <p:cNvSpPr/>
          <p:nvPr/>
        </p:nvSpPr>
        <p:spPr>
          <a:xfrm>
            <a:off x="3851920" y="4365104"/>
            <a:ext cx="5076056" cy="1440160"/>
          </a:xfrm>
          <a:prstGeom prst="cloudCallout">
            <a:avLst>
              <a:gd name="adj1" fmla="val -19381"/>
              <a:gd name="adj2" fmla="val -731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Humildad</a:t>
            </a:r>
          </a:p>
        </p:txBody>
      </p:sp>
      <p:pic>
        <p:nvPicPr>
          <p:cNvPr id="344066" name="Picture 2" descr="Resultado de imagen para bible ic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04664"/>
            <a:ext cx="2060209" cy="2304256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683568" y="2636912"/>
            <a:ext cx="8064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i="1" dirty="0" smtClean="0">
                <a:latin typeface="Arial Black" pitchFamily="34" charset="0"/>
              </a:rPr>
              <a:t>Libertad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3042" name="Picture 2" descr="Resultado de imagen para Church ic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756592" y="2420888"/>
            <a:ext cx="5209761" cy="2736304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3528" y="476672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sz="3600" dirty="0" smtClean="0">
              <a:latin typeface="Arial Black" pitchFamily="34" charset="0"/>
            </a:endParaRPr>
          </a:p>
        </p:txBody>
      </p:sp>
      <p:sp>
        <p:nvSpPr>
          <p:cNvPr id="5" name="4 Llamada de nube"/>
          <p:cNvSpPr/>
          <p:nvPr/>
        </p:nvSpPr>
        <p:spPr>
          <a:xfrm>
            <a:off x="3851920" y="4365104"/>
            <a:ext cx="5076056" cy="1440160"/>
          </a:xfrm>
          <a:prstGeom prst="cloudCallout">
            <a:avLst>
              <a:gd name="adj1" fmla="val -19381"/>
              <a:gd name="adj2" fmla="val -731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Humildad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43808" y="260648"/>
            <a:ext cx="61206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i="1" dirty="0" smtClean="0">
                <a:latin typeface="Arial Black" pitchFamily="34" charset="0"/>
              </a:rPr>
              <a:t>Autoridad en la iglesia</a:t>
            </a:r>
          </a:p>
        </p:txBody>
      </p:sp>
      <p:pic>
        <p:nvPicPr>
          <p:cNvPr id="343044" name="Picture 4" descr="Resultado de imagen para bible icon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260648"/>
            <a:ext cx="2016786" cy="2255689"/>
          </a:xfrm>
          <a:prstGeom prst="rect">
            <a:avLst/>
          </a:prstGeom>
          <a:noFill/>
        </p:spPr>
      </p:pic>
      <p:pic>
        <p:nvPicPr>
          <p:cNvPr id="9" name="Picture 4" descr="Resultado de imagen para icono de mujer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23728" y="5013176"/>
            <a:ext cx="1637705" cy="15690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3042" name="Picture 2" descr="Resultado de imagen para Church ic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052736" y="260648"/>
            <a:ext cx="7362825" cy="3867150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3528" y="476672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sz="3600" dirty="0" smtClean="0">
              <a:latin typeface="Arial Black" pitchFamily="34" charset="0"/>
            </a:endParaRPr>
          </a:p>
        </p:txBody>
      </p:sp>
      <p:sp>
        <p:nvSpPr>
          <p:cNvPr id="5" name="4 Llamada de nube"/>
          <p:cNvSpPr/>
          <p:nvPr/>
        </p:nvSpPr>
        <p:spPr>
          <a:xfrm>
            <a:off x="3851920" y="4365104"/>
            <a:ext cx="5076056" cy="1440160"/>
          </a:xfrm>
          <a:prstGeom prst="cloudCallout">
            <a:avLst>
              <a:gd name="adj1" fmla="val -19381"/>
              <a:gd name="adj2" fmla="val -731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Humildad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375248" y="620688"/>
            <a:ext cx="676875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i="1" dirty="0" smtClean="0">
                <a:solidFill>
                  <a:schemeClr val="accent1"/>
                </a:solidFill>
                <a:latin typeface="Arial Black" pitchFamily="34" charset="0"/>
              </a:rPr>
              <a:t>Gobierno de la Iglesia</a:t>
            </a:r>
          </a:p>
          <a:p>
            <a:pPr algn="ctr"/>
            <a:r>
              <a:rPr lang="es-MX" sz="4000" i="1" dirty="0" smtClean="0">
                <a:latin typeface="Arial Black" pitchFamily="34" charset="0"/>
              </a:rPr>
              <a:t>Pastores</a:t>
            </a:r>
          </a:p>
          <a:p>
            <a:pPr algn="ctr"/>
            <a:r>
              <a:rPr lang="es-MX" sz="4000" i="1" dirty="0" smtClean="0">
                <a:latin typeface="Arial Black" pitchFamily="34" charset="0"/>
              </a:rPr>
              <a:t>Ancianos</a:t>
            </a:r>
          </a:p>
          <a:p>
            <a:pPr algn="ctr"/>
            <a:r>
              <a:rPr lang="es-MX" sz="4000" i="1" dirty="0" smtClean="0">
                <a:latin typeface="Arial Black" pitchFamily="34" charset="0"/>
              </a:rPr>
              <a:t>Diáconos</a:t>
            </a:r>
          </a:p>
          <a:p>
            <a:pPr algn="ctr"/>
            <a:r>
              <a:rPr lang="es-MX" sz="4000" i="1" dirty="0" smtClean="0">
                <a:latin typeface="Arial Black" pitchFamily="34" charset="0"/>
              </a:rPr>
              <a:t>Líderes</a:t>
            </a:r>
          </a:p>
        </p:txBody>
      </p:sp>
      <p:pic>
        <p:nvPicPr>
          <p:cNvPr id="9" name="Picture 4" descr="Resultado de imagen para icono de muje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4221088"/>
            <a:ext cx="1637705" cy="15690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3042" name="Picture 2" descr="Resultado de imagen para Church ic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052736" y="260648"/>
            <a:ext cx="7362825" cy="3867150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3528" y="476672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sz="3600" dirty="0" smtClean="0">
              <a:latin typeface="Arial Black" pitchFamily="34" charset="0"/>
            </a:endParaRPr>
          </a:p>
        </p:txBody>
      </p:sp>
      <p:sp>
        <p:nvSpPr>
          <p:cNvPr id="5" name="4 Llamada de nube"/>
          <p:cNvSpPr/>
          <p:nvPr/>
        </p:nvSpPr>
        <p:spPr>
          <a:xfrm>
            <a:off x="3563888" y="3933056"/>
            <a:ext cx="5364088" cy="1872208"/>
          </a:xfrm>
          <a:prstGeom prst="cloudCallout">
            <a:avLst>
              <a:gd name="adj1" fmla="val -49600"/>
              <a:gd name="adj2" fmla="val -590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MUJER SABIA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375248" y="620688"/>
            <a:ext cx="676875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i="1" dirty="0" smtClean="0">
                <a:solidFill>
                  <a:schemeClr val="accent1"/>
                </a:solidFill>
                <a:latin typeface="Arial Black" pitchFamily="34" charset="0"/>
              </a:rPr>
              <a:t>Gobierno de la Iglesia</a:t>
            </a:r>
          </a:p>
          <a:p>
            <a:pPr algn="ctr"/>
            <a:r>
              <a:rPr lang="es-MX" sz="4000" i="1" dirty="0" smtClean="0">
                <a:latin typeface="Arial Black" pitchFamily="34" charset="0"/>
              </a:rPr>
              <a:t>Pastores (h/m)</a:t>
            </a:r>
          </a:p>
          <a:p>
            <a:pPr algn="ctr"/>
            <a:r>
              <a:rPr lang="es-MX" sz="4000" i="1" dirty="0" smtClean="0">
                <a:latin typeface="Arial Black" pitchFamily="34" charset="0"/>
              </a:rPr>
              <a:t>Ancianos (h/m)</a:t>
            </a:r>
          </a:p>
          <a:p>
            <a:pPr algn="ctr"/>
            <a:r>
              <a:rPr lang="es-MX" sz="4000" i="1" dirty="0" smtClean="0">
                <a:latin typeface="Arial Black" pitchFamily="34" charset="0"/>
              </a:rPr>
              <a:t>Diáconos (h/m)</a:t>
            </a:r>
          </a:p>
          <a:p>
            <a:pPr algn="ctr"/>
            <a:r>
              <a:rPr lang="es-MX" sz="4000" i="1" dirty="0" smtClean="0">
                <a:latin typeface="Arial Black" pitchFamily="34" charset="0"/>
              </a:rPr>
              <a:t>Líderes (h/m)</a:t>
            </a:r>
          </a:p>
        </p:txBody>
      </p:sp>
      <p:pic>
        <p:nvPicPr>
          <p:cNvPr id="9" name="Picture 4" descr="Resultado de imagen para icono de mujer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4221088"/>
            <a:ext cx="1637705" cy="15690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5257</TotalTime>
  <Words>357</Words>
  <Application>Microsoft Office PowerPoint</Application>
  <PresentationFormat>Presentación en pantalla (4:3)</PresentationFormat>
  <Paragraphs>105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461</cp:revision>
  <dcterms:created xsi:type="dcterms:W3CDTF">2017-08-22T02:13:51Z</dcterms:created>
  <dcterms:modified xsi:type="dcterms:W3CDTF">2017-11-27T19:29:01Z</dcterms:modified>
</cp:coreProperties>
</file>