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0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34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420" r:id="rId3"/>
    <p:sldId id="424" r:id="rId4"/>
    <p:sldId id="423" r:id="rId5"/>
    <p:sldId id="422" r:id="rId6"/>
    <p:sldId id="426" r:id="rId7"/>
    <p:sldId id="425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40" r:id="rId21"/>
    <p:sldId id="439" r:id="rId22"/>
    <p:sldId id="441" r:id="rId23"/>
    <p:sldId id="442" r:id="rId24"/>
    <p:sldId id="443" r:id="rId25"/>
    <p:sldId id="444" r:id="rId26"/>
    <p:sldId id="445" r:id="rId27"/>
    <p:sldId id="447" r:id="rId28"/>
    <p:sldId id="448" r:id="rId29"/>
    <p:sldId id="449" r:id="rId30"/>
    <p:sldId id="450" r:id="rId31"/>
    <p:sldId id="451" r:id="rId32"/>
    <p:sldId id="446" r:id="rId33"/>
    <p:sldId id="452" r:id="rId34"/>
    <p:sldId id="453" r:id="rId35"/>
    <p:sldId id="454" r:id="rId36"/>
    <p:sldId id="455" r:id="rId37"/>
    <p:sldId id="456" r:id="rId38"/>
    <p:sldId id="457" r:id="rId39"/>
    <p:sldId id="458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25DC83B-D46C-4C5C-B0A7-7B9E1B9FF1DF}">
          <p14:sldIdLst>
            <p14:sldId id="256"/>
            <p14:sldId id="420"/>
            <p14:sldId id="424"/>
            <p14:sldId id="423"/>
            <p14:sldId id="422"/>
            <p14:sldId id="426"/>
            <p14:sldId id="425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40"/>
            <p14:sldId id="439"/>
            <p14:sldId id="441"/>
            <p14:sldId id="442"/>
            <p14:sldId id="443"/>
            <p14:sldId id="444"/>
            <p14:sldId id="445"/>
            <p14:sldId id="447"/>
            <p14:sldId id="448"/>
            <p14:sldId id="449"/>
            <p14:sldId id="450"/>
            <p14:sldId id="451"/>
            <p14:sldId id="446"/>
            <p14:sldId id="452"/>
            <p14:sldId id="453"/>
            <p14:sldId id="454"/>
            <p14:sldId id="455"/>
            <p14:sldId id="456"/>
            <p14:sldId id="457"/>
            <p14:sldId id="4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lan Lvov" initials="RL" lastIdx="6" clrIdx="0">
    <p:extLst>
      <p:ext uri="{19B8F6BF-5375-455C-9EA6-DF929625EA0E}">
        <p15:presenceInfo xmlns:p15="http://schemas.microsoft.com/office/powerpoint/2012/main" userId="Ruslan Lv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215" autoAdjust="0"/>
  </p:normalViewPr>
  <p:slideViewPr>
    <p:cSldViewPr snapToGrid="0">
      <p:cViewPr varScale="1">
        <p:scale>
          <a:sx n="100" d="100"/>
          <a:sy n="100" d="100"/>
        </p:scale>
        <p:origin x="96" y="2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24T20:45:28" idx="1">
    <p:pos x="5772" y="1782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24T20:45:28" idx="2">
    <p:pos x="5772" y="1782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24T20:45:28" idx="3">
    <p:pos x="5772" y="1782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24T20:45:28" idx="4">
    <p:pos x="5772" y="1782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24T20:45:28" idx="5">
    <p:pos x="5772" y="1782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9B615-148B-4286-9208-2B99349ED9CD}" type="datetimeFigureOut">
              <a:rPr lang="uk-UA" smtClean="0"/>
              <a:t>24.12.2021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5F62A-99C1-4DCF-B113-4EC51BDAE8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7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8912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837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4852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0800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2458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924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4216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660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8944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3410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5771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5082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7343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6654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2844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6455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2116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0353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33237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31962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070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3258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44207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54773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2391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05229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54088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0907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36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59492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37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95999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924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4117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7841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7982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8974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0011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989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5F62A-99C1-4DCF-B113-4EC51BDAE8C7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098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24.12.2021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661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24.12.2021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12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24.12.2021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654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24.12.2021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3033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24.12.2021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8012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24.12.2021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1667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24.12.2021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6411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24.12.2021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1155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24.12.2021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455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24.12.2021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7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24.12.2021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401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24.12.2021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24.12.2021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91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24.12.2021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52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24.12.2021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795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24.12.2021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46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127-D939-4AC0-AB03-D5BE2F52F1AC}" type="datetimeFigureOut">
              <a:rPr lang="uk-UA" smtClean="0"/>
              <a:t>24.12.2021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908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EB73127-D939-4AC0-AB03-D5BE2F52F1AC}" type="datetimeFigureOut">
              <a:rPr lang="uk-UA" smtClean="0"/>
              <a:t>24.12.2021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36A120-2E4D-4A85-8F14-00279EB4CA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756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48823"/>
            <a:ext cx="8689976" cy="25092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6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Богослов’я</a:t>
            </a:r>
            <a:r>
              <a:rPr lang="uk-UA" sz="6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endParaRPr lang="uk-UA" sz="6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2400" y="2743200"/>
            <a:ext cx="10387200" cy="13715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1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Інститут християнських лідерів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1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Професор Сергій </a:t>
            </a:r>
            <a:r>
              <a:rPr lang="uk-UA" sz="1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Перевишко</a:t>
            </a:r>
            <a:endParaRPr lang="uk-UA" sz="12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1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Серпень 2019 11.2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9124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28401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Бог незмінний у Своїй особистості</a:t>
            </a:r>
            <a:endParaRPr lang="uk-UA" sz="595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Євреїв 13:8 «Ісус Христос учора, і сьогодні, і навіки Той Самий!».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59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28401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Бог незмінний у Своїй особистості</a:t>
            </a:r>
            <a:endParaRPr lang="uk-UA" sz="595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Євреїв 13:8 «Ісус Христос учора, і сьогодні, і навіки Той Самий!».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Числа 23:19 «Бог не чоловік, щоб неправду казати, і Він не син людський, щоб Йому жалкувати. Чи ж Він був сказав і не зробить, чи ж Він говорив та й не виконає?».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4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28401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Бог незмінний у Своїй особистості</a:t>
            </a:r>
            <a:endParaRPr lang="uk-UA" sz="595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Самуїла 15:29 «І також Ізраїлева Слава не скаже неправди та не буде каятися, бо Він не людина, щоб каятись».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12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28401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Бог незмінний у Своїй волі та планах</a:t>
            </a:r>
            <a:endParaRPr lang="uk-UA" sz="4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Приповісті 19:21 «У серці людини багато думок, але виповниться тільки задум Господній».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85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28401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Бог незмінний у Своїй волі та планах</a:t>
            </a:r>
            <a:endParaRPr lang="uk-UA" sz="4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Приповісті 19:21 «У серці людини багато думок, але виповниться тільки задум Господній».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Ісая 14:24 «Присягав був Господь </a:t>
            </a:r>
            <a:r>
              <a:rPr lang="uk-UA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Саваот</a:t>
            </a: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та казав: «</a:t>
            </a:r>
            <a:r>
              <a:rPr lang="uk-UA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Поправді</a:t>
            </a: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як мислив собі Я, так станеться, й як Я був врадив те сповниться».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04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28401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Бог незмінний у Своїй волі та планах</a:t>
            </a:r>
            <a:endParaRPr lang="uk-UA" sz="4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Ісая 46:9-10 «Пам’ятайте про давнє, відвічне, бо я Бог, і немає більш Бога, й нікого, як Я, що звіщаю кінець від початку, і наперед, що не сталося ще, і що говорю: Мій замір відбудеться, і всяке жадання Своє Я вчиню».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89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28401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Бог незмінний у Своїй волі та планах</a:t>
            </a:r>
            <a:endParaRPr lang="uk-UA" sz="4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Івана 10:28 «І Я життя вічне даю їм, і вони не загинуть повік, і ніхто їх не вихопить із Моєї руки».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98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690" y="93754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Проте Бог</a:t>
            </a:r>
            <a:endParaRPr lang="uk-UA" sz="8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Використовує різні методи</a:t>
            </a:r>
            <a:endParaRPr lang="uk-UA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95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690" y="93754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Проте Бог</a:t>
            </a:r>
            <a:endParaRPr lang="uk-UA" sz="8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Використовує різні методи</a:t>
            </a:r>
            <a:endParaRPr lang="uk-UA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Євреїв 1:1 «Багато разів і багатьма способами в давнину промовляв був Бог до отців через пророків».</a:t>
            </a:r>
            <a:endParaRPr lang="uk-UA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48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690" y="93754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Проте Бог</a:t>
            </a:r>
            <a:endParaRPr lang="uk-UA" sz="8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Змінює Своє ставлення до грішників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1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28401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Незмінний Бог</a:t>
            </a:r>
            <a:endParaRPr lang="uk-UA" sz="199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Що Біблія каже про Божу незмінність ?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16AE0B-9FE7-48AB-95F7-3CC332766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00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690" y="93754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Проте Бог</a:t>
            </a:r>
            <a:endParaRPr lang="uk-UA" sz="8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Змінює Своє ставлення до грішників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Йона 3:4-10 «І побачив Бог їхні вчинки, що звернули зо своєї злої дороги, і пожалував Бог щодо того лиха, про яке говорив, що їм учинить, і не вчинив».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4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690" y="93754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Проте Бог</a:t>
            </a:r>
            <a:endParaRPr lang="uk-UA" sz="8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Змінює Своє ставлення до грішників</a:t>
            </a:r>
            <a:endParaRPr lang="uk-UA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Йона 3:4-10 «І побачив Бог їхні вчинки, що звернули зо своєї злої дороги, і пожалував Бог щодо того лиха, про яке говорив, що їм учинить, і не вчинив».</a:t>
            </a:r>
            <a:endParaRPr lang="uk-UA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Бог змінює Свій гнів на прощення, тому що змінилися та покаялися грішники.</a:t>
            </a:r>
            <a:endParaRPr lang="uk-UA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56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690" y="93754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Деякі заперечення або важкі уривки</a:t>
            </a:r>
            <a:endParaRPr lang="uk-UA" sz="199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Буття 6:6 «І пожалкував був Господь, що людину створив на землі. І засмутився Він у серці Своїм». Обмеженість людської мови при описі Бога, </a:t>
            </a:r>
            <a:r>
              <a:rPr lang="uk-UA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мовний</a:t>
            </a:r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прийом – антропоморфізм.</a:t>
            </a:r>
            <a:endParaRPr lang="uk-UA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96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690" y="93754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Деякі заперечення або важкі уривки</a:t>
            </a:r>
            <a:endParaRPr lang="uk-UA" sz="199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Буття 6:6 «І пожалкував був Господь, що людину створив на землі. І засмутився Він у серці Своїм». Обмеженість людської мови при описі Бога, </a:t>
            </a:r>
            <a:r>
              <a:rPr lang="uk-UA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мовний</a:t>
            </a:r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прийом – антропоморфізм.</a:t>
            </a:r>
            <a:endParaRPr lang="uk-UA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Вихід 32: 9-14 – виховний елемент.</a:t>
            </a:r>
            <a:endParaRPr lang="uk-UA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60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690" y="93754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Практичне застосування</a:t>
            </a:r>
            <a:endParaRPr lang="uk-UA" sz="7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Ви любите зміни і завжди шукаєте нового? Тоді Ви потребуєте стабільного Бога.</a:t>
            </a:r>
            <a:endParaRPr lang="uk-UA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80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690" y="93754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Практичне застосування</a:t>
            </a:r>
            <a:endParaRPr lang="uk-UA" sz="7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Ви любите зміни і завжди шукаєте нового? Тоді Ви потребуєте стабільного Бога.</a:t>
            </a:r>
            <a:endParaRPr lang="uk-UA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Вам немає на кого або на що опертися? Тоді Ви потребуєте незмінного Бога.</a:t>
            </a:r>
            <a:endParaRPr lang="uk-UA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99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88FDFE-FC88-4C47-B620-F76B0CCD0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429" y="618517"/>
            <a:ext cx="9041385" cy="577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57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88FDFE-FC88-4C47-B620-F76B0CCD0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306" y="618517"/>
            <a:ext cx="9041385" cy="57764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BAEBAE-1D1B-42F7-9DE6-79786FB3E927}"/>
              </a:ext>
            </a:extLst>
          </p:cNvPr>
          <p:cNvSpPr txBox="1"/>
          <p:nvPr/>
        </p:nvSpPr>
        <p:spPr>
          <a:xfrm>
            <a:off x="3276600" y="4542415"/>
            <a:ext cx="5638799" cy="169706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Івана 10:28 «І Я життя вічне даю їм, і вони не загинуть повік, і ніхто їх не вихопить із Моєї руки».</a:t>
            </a:r>
            <a:endParaRPr lang="uk-UA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07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10FC71-CCBD-487D-A698-CD9E340D7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9"/>
          <a:stretch/>
        </p:blipFill>
        <p:spPr>
          <a:xfrm>
            <a:off x="0" y="704850"/>
            <a:ext cx="12192000" cy="519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90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10FC71-CCBD-487D-A698-CD9E340D7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9"/>
          <a:stretch/>
        </p:blipFill>
        <p:spPr>
          <a:xfrm>
            <a:off x="0" y="704850"/>
            <a:ext cx="12192000" cy="51939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0567A2-5A47-4995-A1A3-072C3E31A68E}"/>
              </a:ext>
            </a:extLst>
          </p:cNvPr>
          <p:cNvSpPr txBox="1"/>
          <p:nvPr/>
        </p:nvSpPr>
        <p:spPr>
          <a:xfrm>
            <a:off x="3176953" y="2147659"/>
            <a:ext cx="5838093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Ісая 54:10 «Бо </a:t>
            </a:r>
            <a:r>
              <a:rPr lang="uk-UA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зрушаться</a:t>
            </a:r>
            <a:r>
              <a:rPr lang="uk-UA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гори й </a:t>
            </a:r>
            <a:r>
              <a:rPr lang="uk-UA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холми</a:t>
            </a:r>
            <a:r>
              <a:rPr lang="uk-UA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захитаються, та милість Моя не відійде від тебе, і заповіт Мого миру не захитається, каже твій милостивець, Господь».</a:t>
            </a:r>
            <a:endParaRPr lang="uk-UA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1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28401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Незмінний Бог</a:t>
            </a:r>
            <a:endParaRPr lang="uk-UA" sz="199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Що Біблія каже про Божу незмінність ?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Деякі заперечення або важкі уривки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16AE0B-9FE7-48AB-95F7-3CC332766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45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8DF490-F4F4-47AE-B6E7-228019191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7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78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8DF490-F4F4-47AE-B6E7-228019191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773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EBE89F-8FAF-4100-AF0A-76239D5A9A8C}"/>
              </a:ext>
            </a:extLst>
          </p:cNvPr>
          <p:cNvSpPr txBox="1"/>
          <p:nvPr/>
        </p:nvSpPr>
        <p:spPr>
          <a:xfrm>
            <a:off x="2912452" y="1614259"/>
            <a:ext cx="6367096" cy="281461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4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Ісая 49:14-16 «І сказав був Сіон: Господь кинув мене, і Господь мій про мене </a:t>
            </a:r>
            <a:r>
              <a:rPr lang="uk-UA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забув</a:t>
            </a:r>
            <a:r>
              <a:rPr lang="uk-UA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 Чи ж жінка </a:t>
            </a:r>
            <a:r>
              <a:rPr lang="uk-UA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забуде</a:t>
            </a:r>
            <a:r>
              <a:rPr lang="uk-UA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своє немовля, щоб не пожаліти їй сина утроби своєї? Та коли б вони позабували, то Я не забуду про тебе! Отож на долонях Своїх тебе вирізьбив Я, твої мури по завсіди </a:t>
            </a:r>
            <a:r>
              <a:rPr lang="uk-UA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передо</a:t>
            </a:r>
            <a:r>
              <a:rPr lang="uk-UA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Мною».</a:t>
            </a:r>
            <a:endParaRPr lang="uk-UA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52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0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Незмінний Бог</a:t>
            </a:r>
            <a:endParaRPr lang="uk-UA" sz="4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Як же молитися незмінному Богу?</a:t>
            </a:r>
            <a:endParaRPr lang="uk-UA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10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0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Незмінний Бог</a:t>
            </a:r>
            <a:endParaRPr lang="uk-UA" sz="4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Як же молитися незмінному Богу?</a:t>
            </a:r>
            <a:endParaRPr lang="uk-UA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Що Божа незмінність означає для мене?</a:t>
            </a:r>
            <a:endParaRPr lang="uk-UA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37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7B3ED0-BB4B-4447-B115-43F8867AE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959" y="0"/>
            <a:ext cx="9192082" cy="686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56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7B3ED0-BB4B-4447-B115-43F8867AE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959" y="0"/>
            <a:ext cx="9192082" cy="6860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A2F853-9B2A-4B01-83D8-D1DEF7ABC7DC}"/>
              </a:ext>
            </a:extLst>
          </p:cNvPr>
          <p:cNvSpPr txBox="1"/>
          <p:nvPr/>
        </p:nvSpPr>
        <p:spPr>
          <a:xfrm>
            <a:off x="3176953" y="2580466"/>
            <a:ext cx="5838093" cy="169706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Римлян 8:28 «І знаємо, що тим, хто любить Бога, хто покликаний Його постановою, усе допомагає на добре».</a:t>
            </a:r>
            <a:endParaRPr lang="uk-UA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09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0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Незмінний Бог</a:t>
            </a:r>
            <a:endParaRPr lang="uk-UA" sz="4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Прийміть незмінного Бога, щоб не розчаровуватися.</a:t>
            </a:r>
            <a:endParaRPr lang="uk-UA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4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0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Незмінний Бог</a:t>
            </a:r>
            <a:endParaRPr lang="uk-UA" sz="4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Прийміть незмінного Бога, щоб не розчаровуватися.</a:t>
            </a:r>
            <a:endParaRPr lang="uk-UA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Будьте спокійні та довіряйте Богу, тому що Бог незмінний.</a:t>
            </a:r>
            <a:endParaRPr lang="uk-UA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78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0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Незмінний Бог</a:t>
            </a:r>
            <a:endParaRPr lang="uk-UA" sz="4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Відкривайте свої вуста у молитві, щоб спілкуватися з Богом, а не просто просити.</a:t>
            </a:r>
            <a:endParaRPr lang="uk-UA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48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0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Незмінний Бог</a:t>
            </a:r>
            <a:endParaRPr lang="uk-UA" sz="4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Відкривайте свої вуста у молитві, щоб спілкуватися з Богом, а не просто просити.</a:t>
            </a:r>
            <a:endParaRPr lang="uk-UA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Будьте готові до змін, коли Ви молитеся, тому що Бог почне змінювати Вас.</a:t>
            </a:r>
            <a:endParaRPr lang="uk-UA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8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28401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Незмінний Бог</a:t>
            </a:r>
            <a:endParaRPr lang="uk-UA" sz="199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Що Біблія каже про Божу незмінність ?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Деякі заперечення або важкі уривки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Практичне застосування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16AE0B-9FE7-48AB-95F7-3CC332766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3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28401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Незмінний Бог</a:t>
            </a:r>
            <a:endParaRPr lang="uk-UA" sz="199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Бог незмінний у Своїй особистості               (у Своїй природі та атрибутах)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0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28401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Незмінний Бог</a:t>
            </a:r>
            <a:endParaRPr lang="uk-UA" sz="199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Бог незмінний у Своїй особистості               (у Своїй природі та атрибутах)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Своїй волі та планах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0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28401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Незмінний Бог</a:t>
            </a:r>
            <a:endParaRPr lang="uk-UA" sz="199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Бог незмінний у Своїй особистості               (у Своїй природі та атрибутах)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Своїй волі та планах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Своїх моральних </a:t>
            </a:r>
            <a:r>
              <a:rPr lang="uk-UA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встановленнях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7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28401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Бог незмінний у Своїй особистості</a:t>
            </a:r>
            <a:endParaRPr lang="uk-UA" sz="595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Псалом 102:26-28 «Колись землю Ти був заклав, а небо то чин Твоїх рук, позникають вони, а Ти будеш стояти… і всі вони, як одежа, загинуть, Ти їх зміниш, немов те вбрання, і </a:t>
            </a:r>
            <a:r>
              <a:rPr lang="uk-UA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минуться</a:t>
            </a: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вони… Ти ж Той Самий, а роки Твої не </a:t>
            </a:r>
            <a:r>
              <a:rPr lang="uk-UA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закінчаться</a:t>
            </a: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!».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5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-28401"/>
            <a:ext cx="10716126" cy="15961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Бог незмінний у Своїй особистості</a:t>
            </a:r>
            <a:endParaRPr lang="uk-UA" sz="595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4817" y="1689931"/>
            <a:ext cx="5764305" cy="52534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Малахії</a:t>
            </a: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3:6 «Бо Я, Господь, не змінююся, тому ви, сини </a:t>
            </a:r>
            <a:r>
              <a:rPr lang="uk-UA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Яковові</a:t>
            </a:r>
            <a:r>
              <a:rPr lang="uk-UA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не будете знищені».</a:t>
            </a:r>
            <a:endParaRPr lang="uk-UA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E5A7F-84AC-47C3-B276-1624D177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92" y="1846649"/>
            <a:ext cx="4997591" cy="3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2954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tf00001031_wac</Template>
  <TotalTime>1401</TotalTime>
  <Words>1012</Words>
  <Application>Microsoft Office PowerPoint</Application>
  <PresentationFormat>Широкоэкранный</PresentationFormat>
  <Paragraphs>123</Paragraphs>
  <Slides>39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Tw Cen MT</vt:lpstr>
      <vt:lpstr>Капля</vt:lpstr>
      <vt:lpstr>Богослов’я 1</vt:lpstr>
      <vt:lpstr>Незмінний Бог</vt:lpstr>
      <vt:lpstr>Незмінний Бог</vt:lpstr>
      <vt:lpstr>Незмінний Бог</vt:lpstr>
      <vt:lpstr>Незмінний Бог</vt:lpstr>
      <vt:lpstr>Незмінний Бог</vt:lpstr>
      <vt:lpstr>Незмінний Бог</vt:lpstr>
      <vt:lpstr>Бог незмінний у Своїй особистості</vt:lpstr>
      <vt:lpstr>Бог незмінний у Своїй особистості</vt:lpstr>
      <vt:lpstr>Бог незмінний у Своїй особистості</vt:lpstr>
      <vt:lpstr>Бог незмінний у Своїй особистості</vt:lpstr>
      <vt:lpstr>Бог незмінний у Своїй особистості</vt:lpstr>
      <vt:lpstr>Бог незмінний у Своїй волі та планах</vt:lpstr>
      <vt:lpstr>Бог незмінний у Своїй волі та планах</vt:lpstr>
      <vt:lpstr>Бог незмінний у Своїй волі та планах</vt:lpstr>
      <vt:lpstr>Бог незмінний у Своїй волі та планах</vt:lpstr>
      <vt:lpstr>Проте Бог</vt:lpstr>
      <vt:lpstr>Проте Бог</vt:lpstr>
      <vt:lpstr>Проте Бог</vt:lpstr>
      <vt:lpstr>Проте Бог</vt:lpstr>
      <vt:lpstr>Проте Бог</vt:lpstr>
      <vt:lpstr>Деякі заперечення або важкі уривки</vt:lpstr>
      <vt:lpstr>Деякі заперечення або важкі уривки</vt:lpstr>
      <vt:lpstr>Практичне застосування</vt:lpstr>
      <vt:lpstr>Практичне застосування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Незмінний Бог</vt:lpstr>
      <vt:lpstr>Незмінний Бог</vt:lpstr>
      <vt:lpstr>Презентация PowerPoint</vt:lpstr>
      <vt:lpstr>Презентация PowerPoint</vt:lpstr>
      <vt:lpstr>Незмінний Бог</vt:lpstr>
      <vt:lpstr>Незмінний Бог</vt:lpstr>
      <vt:lpstr>Незмінний Бог</vt:lpstr>
      <vt:lpstr>Незмінний Бог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Огляд Нового Заповіту</dc:title>
  <dc:creator>Пользователь</dc:creator>
  <cp:lastModifiedBy>Ruslan Lvov</cp:lastModifiedBy>
  <cp:revision>46</cp:revision>
  <dcterms:created xsi:type="dcterms:W3CDTF">2021-03-08T18:15:17Z</dcterms:created>
  <dcterms:modified xsi:type="dcterms:W3CDTF">2021-12-24T19:12:50Z</dcterms:modified>
</cp:coreProperties>
</file>