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1"/>
  </p:notesMasterIdLst>
  <p:sldIdLst>
    <p:sldId id="337" r:id="rId2"/>
    <p:sldId id="288" r:id="rId3"/>
    <p:sldId id="263" r:id="rId4"/>
    <p:sldId id="335" r:id="rId5"/>
    <p:sldId id="336" r:id="rId6"/>
    <p:sldId id="340" r:id="rId7"/>
    <p:sldId id="338" r:id="rId8"/>
    <p:sldId id="339" r:id="rId9"/>
    <p:sldId id="34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41CDEE-D093-3449-BA2B-DDF9F70E8961}" type="datetime1">
              <a:rPr lang="en-US"/>
              <a:pPr>
                <a:defRPr/>
              </a:pPr>
              <a:t>10/5/15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0A5D1D-1501-E549-95C1-93C452565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ヒラギノ角ゴ Pro W3" pitchFamily="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4" charset="-128"/>
          <a:cs typeface="ヒラギノ角ゴ Pro W3" pitchFamily="4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Worship Space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pPr marL="514350" indent="-514350" algn="ctr" eaLnBrk="1" hangingPunct="1">
              <a:buFont typeface="Arial" pitchFamily="4" charset="0"/>
              <a:buNone/>
              <a:defRPr/>
            </a:pPr>
            <a:r>
              <a:rPr lang="en-US" b="1" dirty="0" smtClean="0">
                <a:solidFill>
                  <a:srgbClr val="7F7F7F"/>
                </a:solidFill>
              </a:rPr>
              <a:t>Decorations and acoustics </a:t>
            </a:r>
          </a:p>
          <a:p>
            <a:pPr algn="ctr" eaLnBrk="1" hangingPunct="1">
              <a:buFont typeface="Arial" pitchFamily="4" charset="0"/>
              <a:buNone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xfrm>
            <a:off x="457200" y="561900"/>
            <a:ext cx="8229600" cy="173065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200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The</a:t>
            </a:r>
            <a:r>
              <a:rPr lang="en-US" sz="3200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 physical space </a:t>
            </a:r>
            <a:r>
              <a:rPr lang="en-US" sz="3200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where you worship  can be decorated to enhance the worship experience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 bwMode="auto">
          <a:xfrm>
            <a:off x="731838" y="2494840"/>
            <a:ext cx="8229600" cy="4525962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itchFamily="4" charset="0"/>
              <a:buNone/>
            </a:pPr>
            <a:r>
              <a:rPr lang="en-US" sz="2800" dirty="0" smtClean="0"/>
              <a:t>Common Church Vision: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 walk with God,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 walk with God’s people,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and to share our God walk with those who do not have a walk with God.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5"/>
            <a:ext cx="8078787" cy="950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Decorations: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204967"/>
            <a:ext cx="724889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Banners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Paintings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Floral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PowerPoint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Sculptures</a:t>
            </a: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Pottery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Carpet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Wall paint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Words on walls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Drapery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Creative stuff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Art vs. Craft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Craft is generally just decoration we think looks good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Art has meaning, often multiple meanings, and </a:t>
            </a:r>
            <a:r>
              <a:rPr lang="en-US" sz="2800" dirty="0" smtClean="0"/>
              <a:t>sometimes </a:t>
            </a:r>
            <a:r>
              <a:rPr lang="en-US" sz="2800" dirty="0" smtClean="0"/>
              <a:t>hidden meaning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The acoustics of the space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Nothing affects sound more than the space where the worship takes place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Library vs. bathroom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Things that affect the sound: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Carpet vs. hard floors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People vs. empty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Flat wall vs. stuff on the wall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High ceiling </a:t>
            </a:r>
            <a:r>
              <a:rPr lang="en-US" sz="2800" dirty="0" smtClean="0"/>
              <a:t>vs. Low ceiling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Ceiling tiles vs. hard surface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Speakers in ceiling or on the floor</a:t>
            </a:r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Analyze your sound </a:t>
            </a:r>
            <a:r>
              <a:rPr lang="en-US" sz="3200" b="1" dirty="0" smtClean="0">
                <a:latin typeface="Arial" pitchFamily="4" charset="0"/>
              </a:rPr>
              <a:t>space, </a:t>
            </a:r>
            <a:r>
              <a:rPr lang="en-US" sz="3200" b="1" dirty="0" smtClean="0">
                <a:latin typeface="Arial" pitchFamily="4" charset="0"/>
              </a:rPr>
              <a:t>if possible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Buy a 32 band EQ and push each band up and see which ones give the most unwanted feedback </a:t>
            </a:r>
            <a:r>
              <a:rPr lang="en-US" sz="2800" dirty="0" smtClean="0"/>
              <a:t>and </a:t>
            </a:r>
            <a:r>
              <a:rPr lang="en-US" sz="2800" dirty="0" smtClean="0"/>
              <a:t>then back those </a:t>
            </a:r>
            <a:r>
              <a:rPr lang="en-US" sz="2800" dirty="0" smtClean="0"/>
              <a:t>specific </a:t>
            </a:r>
            <a:r>
              <a:rPr lang="en-US" sz="2800" dirty="0" smtClean="0"/>
              <a:t>bands down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Download some </a:t>
            </a:r>
            <a:r>
              <a:rPr lang="en-US" sz="2800" dirty="0" smtClean="0"/>
              <a:t>room-analyzing </a:t>
            </a:r>
            <a:r>
              <a:rPr lang="en-US" sz="2800" dirty="0" smtClean="0"/>
              <a:t>software</a:t>
            </a:r>
            <a:r>
              <a:rPr lang="en-US" sz="2800" dirty="0" smtClean="0"/>
              <a:t> and </a:t>
            </a:r>
            <a:r>
              <a:rPr lang="en-US" sz="2800" dirty="0" smtClean="0"/>
              <a:t>a special neutral </a:t>
            </a:r>
            <a:r>
              <a:rPr lang="en-US" sz="2800" dirty="0" err="1" smtClean="0"/>
              <a:t>mic</a:t>
            </a:r>
            <a:r>
              <a:rPr lang="en-US" sz="2800" dirty="0" smtClean="0"/>
              <a:t> to do some testing </a:t>
            </a:r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Five common </a:t>
            </a:r>
            <a:r>
              <a:rPr lang="en-US" sz="3200" b="1" dirty="0" smtClean="0">
                <a:latin typeface="Arial" pitchFamily="4" charset="0"/>
              </a:rPr>
              <a:t>problems </a:t>
            </a:r>
            <a:r>
              <a:rPr lang="en-US" sz="3200" b="1" dirty="0" smtClean="0">
                <a:latin typeface="Arial" pitchFamily="4" charset="0"/>
              </a:rPr>
              <a:t>and what to do about your space and acoustics 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Low ceiling, dead space</a:t>
            </a:r>
          </a:p>
          <a:p>
            <a:pPr marL="971550" lvl="2" indent="-514350">
              <a:buFont typeface="+mj-lt"/>
              <a:buAutoNum type="alphaLcParenR"/>
            </a:pPr>
            <a:r>
              <a:rPr lang="en-US" sz="2800" dirty="0" smtClean="0"/>
              <a:t>Try taking the ceiling tiles out to liven things up a bit</a:t>
            </a:r>
          </a:p>
          <a:p>
            <a:pPr marL="971550" lvl="2" indent="-514350">
              <a:buFont typeface="+mj-lt"/>
              <a:buAutoNum type="alphaLcParenR"/>
            </a:pPr>
            <a:r>
              <a:rPr lang="en-US" sz="2800" dirty="0" smtClean="0"/>
              <a:t>Add more reverb to the mix</a:t>
            </a:r>
          </a:p>
          <a:p>
            <a:pPr marL="971550" lvl="2" indent="-514350">
              <a:buFont typeface="+mj-lt"/>
              <a:buAutoNum type="alphaLcParenR"/>
            </a:pPr>
            <a:r>
              <a:rPr lang="en-US" sz="2800" dirty="0" smtClean="0"/>
              <a:t>Get rid of the carpet </a:t>
            </a:r>
          </a:p>
          <a:p>
            <a:pPr marL="971550" lvl="2" indent="-514350">
              <a:buFont typeface="+mj-lt"/>
              <a:buAutoNum type="alphaLcParenR"/>
            </a:pPr>
            <a:r>
              <a:rPr lang="en-US" sz="2800" dirty="0" smtClean="0"/>
              <a:t>Get hard backed chairs instead of </a:t>
            </a:r>
            <a:r>
              <a:rPr lang="en-US" sz="2800" dirty="0" smtClean="0"/>
              <a:t>cushioned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High ceilings, too alive space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800" dirty="0" smtClean="0"/>
              <a:t>Build 2 foot by 4 foot fames covered with cloth and backed with acoustical deadening material</a:t>
            </a:r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Five common problems and what to do about your space and acoustics 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14350">
              <a:buFont typeface="+mj-lt"/>
              <a:buAutoNum type="arabicPeriod" startAt="3"/>
            </a:pPr>
            <a:r>
              <a:rPr lang="en-US" sz="2800" dirty="0" smtClean="0"/>
              <a:t>Slap back off the back wall. Music doesn’t sound clear. The pastor’s voice has a bit of an echo</a:t>
            </a:r>
          </a:p>
          <a:p>
            <a:pPr marL="971550" lvl="2" indent="-514350">
              <a:buFont typeface="+mj-lt"/>
              <a:buAutoNum type="alphaLcParenR"/>
            </a:pPr>
            <a:r>
              <a:rPr lang="en-US" sz="2800" dirty="0" smtClean="0"/>
              <a:t>Build 2 foot by 4 foot fames covered with cloth and backed with acoustical deadening material</a:t>
            </a:r>
          </a:p>
          <a:p>
            <a:pPr marL="514350" lvl="1" indent="-514350">
              <a:buFont typeface="+mj-lt"/>
              <a:buAutoNum type="arabicPeriod" startAt="4"/>
            </a:pPr>
            <a:r>
              <a:rPr lang="en-US" sz="2800" dirty="0" smtClean="0"/>
              <a:t>A lot of feedback problems</a:t>
            </a:r>
          </a:p>
          <a:p>
            <a:pPr marL="971550" lvl="2" indent="-514350">
              <a:buFont typeface="+mj-lt"/>
              <a:buAutoNum type="alphaLcParenR"/>
            </a:pPr>
            <a:r>
              <a:rPr lang="en-US" sz="2800" dirty="0" smtClean="0"/>
              <a:t>Get a 32 band EQ and try to illuminate the problem frequencies</a:t>
            </a:r>
          </a:p>
          <a:p>
            <a:pPr marL="971550" lvl="2" indent="-514350">
              <a:buFont typeface="+mj-lt"/>
              <a:buAutoNum type="alphaLcParenR"/>
            </a:pPr>
            <a:r>
              <a:rPr lang="en-US" sz="2800" dirty="0" smtClean="0"/>
              <a:t>Make sure worship team is behind the main speakers </a:t>
            </a:r>
          </a:p>
          <a:p>
            <a:pPr marL="0" lvl="1"/>
            <a:endParaRPr lang="en-US" sz="2800" dirty="0" smtClean="0"/>
          </a:p>
          <a:p>
            <a:pPr indent="-457200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smtClean="0">
                <a:latin typeface="Arial" pitchFamily="4" charset="0"/>
              </a:rPr>
              <a:t>Five common problems </a:t>
            </a:r>
            <a:r>
              <a:rPr lang="en-US" sz="3200" b="1" dirty="0" smtClean="0">
                <a:latin typeface="Arial" pitchFamily="4" charset="0"/>
              </a:rPr>
              <a:t>and what to do about your space and acoustics 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14350">
              <a:buFont typeface="+mj-lt"/>
              <a:buAutoNum type="arabicPeriod" startAt="5"/>
            </a:pPr>
            <a:r>
              <a:rPr lang="en-US" sz="2800" dirty="0" smtClean="0"/>
              <a:t>People don’t like to sing because all they can hear is their own voice</a:t>
            </a:r>
            <a:endParaRPr lang="en-US" sz="2800" dirty="0" smtClean="0"/>
          </a:p>
          <a:p>
            <a:pPr marL="971550" lvl="2" indent="-514350">
              <a:buFont typeface="+mj-lt"/>
              <a:buAutoNum type="alphaLcParenR"/>
            </a:pPr>
            <a:r>
              <a:rPr lang="en-US" sz="2800" dirty="0" smtClean="0"/>
              <a:t>P</a:t>
            </a:r>
            <a:r>
              <a:rPr lang="en-US" sz="2800" smtClean="0"/>
              <a:t>ut </a:t>
            </a:r>
            <a:r>
              <a:rPr lang="en-US" sz="2800" dirty="0" smtClean="0"/>
              <a:t>reflection panels in ceiling slanted away from the stage</a:t>
            </a:r>
          </a:p>
          <a:p>
            <a:pPr marL="0" lvl="1"/>
            <a:endParaRPr lang="en-US" sz="2800" dirty="0" smtClean="0"/>
          </a:p>
          <a:p>
            <a:pPr indent="-457200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3934</TotalTime>
  <Words>386</Words>
  <Application>Microsoft Macintosh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Worship Space</vt:lpstr>
      <vt:lpstr>The physical space where you worship  can be decorated to enhance the worship experience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Christian Leaders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Brianna Prince</cp:lastModifiedBy>
  <cp:revision>150</cp:revision>
  <dcterms:created xsi:type="dcterms:W3CDTF">2015-10-06T00:43:56Z</dcterms:created>
  <dcterms:modified xsi:type="dcterms:W3CDTF">2015-10-06T01:15:53Z</dcterms:modified>
</cp:coreProperties>
</file>