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8"/>
  </p:notesMasterIdLst>
  <p:sldIdLst>
    <p:sldId id="668" r:id="rId2"/>
    <p:sldId id="669" r:id="rId3"/>
    <p:sldId id="663" r:id="rId4"/>
    <p:sldId id="672" r:id="rId5"/>
    <p:sldId id="671" r:id="rId6"/>
    <p:sldId id="67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om/url?sa=i&amp;rct=j&amp;q=&amp;esrc=s&amp;source=images&amp;cd=&amp;cad=rja&amp;uact=8&amp;ved=0ahUKEwiDrIKBhoXXAhWBOSYKHVQtDR0QjRwIBw&amp;url=https://www.flaticon.com/free-icon/church-black-silhouette-with-a-cross-on-top_34127&amp;psig=AOvVaw2kFH6ERI44okjUzCyyqwJK&amp;ust=150878973887251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google.com/url?sa=i&amp;rct=j&amp;q=&amp;esrc=s&amp;source=images&amp;cd=&amp;cad=rja&amp;uact=8&amp;ved=0ahUKEwjfrqHBk4XXAhXJr1QKHSBUA9MQjRwIBw&amp;url=https://cliparts.zone/bible-icon-cliparts&amp;psig=AOvVaw36G3HOJwXnDlqdX41JE0VC&amp;ust=1508793372816073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om/url?sa=i&amp;rct=j&amp;q=&amp;esrc=s&amp;source=images&amp;cd=&amp;cad=rja&amp;uact=8&amp;ved=0ahUKEwiw9bqRoYXXAhWFYyYKHTD5AsIQjRwIBw&amp;url=http://www.sothebys.com/en/auctions/ecatalogue/2015/19th-century-european-art-n09342/lot.5.html&amp;psig=AOvVaw0dww480ZVVVQ_H4kjIx46-&amp;ust=150878592367408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3792" y="764704"/>
            <a:ext cx="8180445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11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Iglesia Cuida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Comunidad de la Mujer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2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La Maternidad</a:t>
            </a:r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436096" y="5733256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 smtClean="0"/>
              <a:t>Instituto de Líderes Cristianos</a:t>
            </a:r>
          </a:p>
          <a:p>
            <a:pPr algn="r"/>
            <a:r>
              <a:rPr lang="es-MX" sz="1200" i="1" dirty="0" smtClean="0"/>
              <a:t>Iglesia y Ministerio</a:t>
            </a:r>
            <a:endParaRPr lang="es-MX" sz="1200" dirty="0" smtClean="0"/>
          </a:p>
          <a:p>
            <a:pPr algn="r"/>
            <a:r>
              <a:rPr lang="es-MX" sz="1200" dirty="0" smtClean="0"/>
              <a:t>Maestra Gabriela Tijerina-Pike, </a:t>
            </a:r>
            <a:r>
              <a:rPr lang="es-MX" sz="1200" dirty="0" err="1" smtClean="0"/>
              <a:t>Ph.D.</a:t>
            </a:r>
            <a:endParaRPr lang="es-MX" sz="1200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1259632" y="3212976"/>
            <a:ext cx="7488832" cy="72008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88640"/>
            <a:ext cx="1261893" cy="1778918"/>
          </a:xfrm>
          <a:prstGeom prst="rect">
            <a:avLst/>
          </a:prstGeom>
          <a:noFill/>
        </p:spPr>
      </p:pic>
      <p:sp>
        <p:nvSpPr>
          <p:cNvPr id="7" name="6 Elipse"/>
          <p:cNvSpPr/>
          <p:nvPr/>
        </p:nvSpPr>
        <p:spPr>
          <a:xfrm>
            <a:off x="4716016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95536" y="3933056"/>
            <a:ext cx="2448272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La Creación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</a:rPr>
              <a:t>El Principio</a:t>
            </a:r>
            <a:endParaRPr lang="es-MX" sz="2000" dirty="0">
              <a:solidFill>
                <a:schemeClr val="bg1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CuadroTexto"/>
          <p:cNvSpPr txBox="1"/>
          <p:nvPr/>
        </p:nvSpPr>
        <p:spPr>
          <a:xfrm>
            <a:off x="1475656" y="1268760"/>
            <a:ext cx="28530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Antiguo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Testamento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5220072" y="1196752"/>
            <a:ext cx="28530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Nuevo 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Testamento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115616" y="5301208"/>
            <a:ext cx="342972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Misma Cultura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Familiar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860032" y="4725144"/>
            <a:ext cx="4048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latin typeface="Arial Black" pitchFamily="34" charset="0"/>
              </a:rPr>
              <a:t>Diferente Cultura</a:t>
            </a:r>
          </a:p>
          <a:p>
            <a:pPr algn="ctr"/>
            <a:r>
              <a:rPr lang="es-MX" sz="3200" dirty="0" smtClean="0">
                <a:latin typeface="Arial Black" pitchFamily="34" charset="0"/>
              </a:rPr>
              <a:t>Familiar</a:t>
            </a:r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15" name="14 Flecha abajo"/>
          <p:cNvSpPr/>
          <p:nvPr/>
        </p:nvSpPr>
        <p:spPr>
          <a:xfrm rot="10800000">
            <a:off x="5724128" y="3501008"/>
            <a:ext cx="1872208" cy="129614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derecha"/>
          <p:cNvSpPr/>
          <p:nvPr/>
        </p:nvSpPr>
        <p:spPr>
          <a:xfrm rot="16200000">
            <a:off x="2663788" y="3897052"/>
            <a:ext cx="1872208" cy="108012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57703" y="1700808"/>
            <a:ext cx="70952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2 Timoteo 1:15</a:t>
            </a:r>
          </a:p>
          <a:p>
            <a:pPr algn="ctr"/>
            <a:r>
              <a:rPr lang="es-MX" sz="6600" dirty="0" smtClean="0">
                <a:latin typeface="Arial Black" pitchFamily="34" charset="0"/>
              </a:rPr>
              <a:t>2 Timoteo 3:15</a:t>
            </a:r>
          </a:p>
          <a:p>
            <a:pPr algn="ctr"/>
            <a:endParaRPr lang="es-MX" sz="3600" dirty="0" smtClean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1124744"/>
            <a:ext cx="882047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8800" dirty="0" smtClean="0">
                <a:latin typeface="Arial Black" pitchFamily="34" charset="0"/>
              </a:rPr>
              <a:t>Identidad</a:t>
            </a:r>
          </a:p>
          <a:p>
            <a:pPr algn="r"/>
            <a:r>
              <a:rPr lang="es-MX" sz="8800" dirty="0" smtClean="0">
                <a:latin typeface="Arial Black" pitchFamily="34" charset="0"/>
              </a:rPr>
              <a:t>Reputación</a:t>
            </a:r>
          </a:p>
          <a:p>
            <a:pPr algn="r"/>
            <a:r>
              <a:rPr lang="es-MX" sz="8800" dirty="0" smtClean="0">
                <a:latin typeface="Arial Black" pitchFamily="34" charset="0"/>
              </a:rPr>
              <a:t>Decisiones</a:t>
            </a:r>
          </a:p>
          <a:p>
            <a:pPr algn="r"/>
            <a:endParaRPr lang="es-MX" sz="7200" dirty="0" smtClean="0">
              <a:latin typeface="Arial Black" pitchFamily="34" charset="0"/>
            </a:endParaRPr>
          </a:p>
        </p:txBody>
      </p:sp>
      <p:pic>
        <p:nvPicPr>
          <p:cNvPr id="6" name="Picture 2" descr="Resultado de imagen para Church ic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2467782" cy="1296144"/>
          </a:xfrm>
          <a:prstGeom prst="rect">
            <a:avLst/>
          </a:prstGeom>
          <a:noFill/>
        </p:spPr>
      </p:pic>
      <p:pic>
        <p:nvPicPr>
          <p:cNvPr id="7" name="Picture 2" descr="Resultado de imagen para bible ic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2656"/>
            <a:ext cx="1134384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648072" y="404664"/>
            <a:ext cx="8964488" cy="4495800"/>
          </a:xfrm>
        </p:spPr>
        <p:txBody>
          <a:bodyPr/>
          <a:lstStyle/>
          <a:p>
            <a:r>
              <a:rPr lang="es-MX" b="1" dirty="0" smtClean="0"/>
              <a:t>Unidad 11, Lección 2. TAREA #2</a:t>
            </a:r>
          </a:p>
        </p:txBody>
      </p:sp>
      <p:pic>
        <p:nvPicPr>
          <p:cNvPr id="396290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844824"/>
            <a:ext cx="2990850" cy="3867150"/>
          </a:xfrm>
          <a:prstGeom prst="rect">
            <a:avLst/>
          </a:prstGeom>
          <a:noFill/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251520" y="1844824"/>
            <a:ext cx="3528392" cy="45365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>
                <a:solidFill>
                  <a:srgbClr val="FF0000"/>
                </a:solidFill>
              </a:rPr>
              <a:t>Unidades 10, 11 y 12</a:t>
            </a:r>
          </a:p>
          <a:p>
            <a:pPr marL="320040" lvl="0" indent="-320040">
              <a:spcBef>
                <a:spcPts val="700"/>
              </a:spcBef>
              <a:buSzPct val="60000"/>
              <a:buFont typeface="Wingdings"/>
              <a:buChar char=""/>
              <a:defRPr/>
            </a:pPr>
            <a:r>
              <a:rPr lang="es-MX" sz="2400" b="1" dirty="0" smtClean="0"/>
              <a:t>Leer uno de estos dos libros: 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Edificando Damas Cristianas</a:t>
            </a:r>
            <a:r>
              <a:rPr lang="es-MX" sz="2400" b="1" dirty="0" smtClean="0"/>
              <a:t>; Frederick T. Allen (1998). 145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r>
              <a:rPr lang="es-MX" sz="2400" b="1" i="1" dirty="0" smtClean="0"/>
              <a:t>Mujeres, Un Perfil Bíblico</a:t>
            </a:r>
            <a:r>
              <a:rPr lang="es-MX" sz="2400" b="1" dirty="0" smtClean="0"/>
              <a:t>; </a:t>
            </a:r>
            <a:r>
              <a:rPr lang="es-MX" sz="2400" b="1" dirty="0" err="1" smtClean="0"/>
              <a:t>Harvestime</a:t>
            </a:r>
            <a:r>
              <a:rPr lang="es-MX" sz="2400" b="1" dirty="0" smtClean="0"/>
              <a:t> International </a:t>
            </a:r>
            <a:r>
              <a:rPr lang="es-MX" sz="2400" b="1" dirty="0" err="1" smtClean="0"/>
              <a:t>Institute</a:t>
            </a:r>
            <a:r>
              <a:rPr lang="es-MX" sz="2400" b="1" dirty="0" smtClean="0"/>
              <a:t>. 146 páginas.</a:t>
            </a:r>
          </a:p>
          <a:p>
            <a:pPr marL="457200" lvl="0" indent="-457200">
              <a:spcBef>
                <a:spcPts val="700"/>
              </a:spcBef>
              <a:buSzPct val="60000"/>
              <a:buAutoNum type="alphaLcPeriod"/>
              <a:defRPr/>
            </a:pPr>
            <a:endParaRPr lang="es-MX" sz="2400" b="1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5259</TotalTime>
  <Words>157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460</cp:revision>
  <dcterms:created xsi:type="dcterms:W3CDTF">2017-08-22T02:13:51Z</dcterms:created>
  <dcterms:modified xsi:type="dcterms:W3CDTF">2017-11-27T19:34:09Z</dcterms:modified>
</cp:coreProperties>
</file>