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notesMasterIdLst>
    <p:notesMasterId r:id="rId8"/>
  </p:notesMasterIdLst>
  <p:sldIdLst>
    <p:sldId id="668" r:id="rId2"/>
    <p:sldId id="669" r:id="rId3"/>
    <p:sldId id="663" r:id="rId4"/>
    <p:sldId id="672" r:id="rId5"/>
    <p:sldId id="671" r:id="rId6"/>
    <p:sldId id="670" r:id="rId7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0E429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5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4457F6-5BC5-47F8-B9D2-DD39CF102758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33EDD3-A321-4FF0-99BD-D68D4F56725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google.com/url?sa=i&amp;rct=j&amp;q=&amp;esrc=s&amp;source=images&amp;cd=&amp;cad=rja&amp;uact=8&amp;ved=0ahUKEwiz0J271_zUAhUBGj4KHTL9ByAQjRwIBw&amp;url=http://clipart-library.com/hello-kitty-wall-stencils.html&amp;psig=AFQjCNEIkUT3hOTfXaAqpCdmqsfRp25aUg&amp;ust=1499706252896291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google.com/url?sa=i&amp;rct=j&amp;q=&amp;esrc=s&amp;source=images&amp;cd=&amp;cad=rja&amp;uact=8&amp;ved=0ahUKEwiDrIKBhoXXAhWBOSYKHVQtDR0QjRwIBw&amp;url=https://www.flaticon.com/free-icon/church-black-silhouette-with-a-cross-on-top_34127&amp;psig=AOvVaw2kFH6ERI44okjUzCyyqwJK&amp;ust=1508789738872511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hyperlink" Target="https://www.google.com/url?sa=i&amp;rct=j&amp;q=&amp;esrc=s&amp;source=images&amp;cd=&amp;cad=rja&amp;uact=8&amp;ved=0ahUKEwjfrqHBk4XXAhXJr1QKHSBUA9MQjRwIBw&amp;url=https://cliparts.zone/bible-icon-cliparts&amp;psig=AOvVaw36G3HOJwXnDlqdX41JE0VC&amp;ust=1508793372816073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sa=i&amp;rct=j&amp;q=&amp;esrc=s&amp;source=images&amp;cd=&amp;cad=rja&amp;uact=8&amp;ved=0ahUKEwjk-OOtw__WAhXERSYKHSvOB0cQjRwIBw&amp;url=https://www.123rf.com/photo_38329508_stock-vector-color-vector-sketch-of-human-race-women.html&amp;psig=AOvVaw3QrjcfwPlH_YKDSZOc29Zx&amp;ust=1508599619935269" TargetMode="External"/><Relationship Id="rId3" Type="http://schemas.openxmlformats.org/officeDocument/2006/relationships/image" Target="../media/image6.jpeg"/><Relationship Id="rId7" Type="http://schemas.openxmlformats.org/officeDocument/2006/relationships/image" Target="../media/image8.jpeg"/><Relationship Id="rId2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oogle.com/url?sa=i&amp;rct=j&amp;q=&amp;esrc=s&amp;source=images&amp;cd=&amp;cad=rja&amp;uact=8&amp;ved=0ahUKEwiow-fiwf_WAhWEeSYKHYHgA-QQjRwIBw&amp;url=http://www.istockphoto.com/mx/vector/los-iconos-de-retratos-de-mujeres-diferentes-razas-diferentes-emociones-conjunto-de-gm693623846-128823435&amp;psig=AOvVaw3QrjcfwPlH_YKDSZOc29Zx&amp;ust=1508599619935269" TargetMode="External"/><Relationship Id="rId11" Type="http://schemas.openxmlformats.org/officeDocument/2006/relationships/image" Target="../media/image10.jpeg"/><Relationship Id="rId5" Type="http://schemas.openxmlformats.org/officeDocument/2006/relationships/image" Target="../media/image7.jpeg"/><Relationship Id="rId10" Type="http://schemas.openxmlformats.org/officeDocument/2006/relationships/hyperlink" Target="https://www.google.com/url?sa=i&amp;rct=j&amp;q=&amp;esrc=s&amp;source=images&amp;cd=&amp;cad=rja&amp;uact=8&amp;ved=0ahUKEwilzLC9w__WAhUD7iYKHbyjCj4QjRwIBw&amp;url=http://www.istockphoto.com/vector/avatars-people-of-different-ages-gm529836687-54066168&amp;psig=AOvVaw3QrjcfwPlH_YKDSZOc29Zx&amp;ust=1508599619935269" TargetMode="External"/><Relationship Id="rId4" Type="http://schemas.openxmlformats.org/officeDocument/2006/relationships/hyperlink" Target="https://www.google.com/url?sa=i&amp;rct=j&amp;q=&amp;esrc=s&amp;source=images&amp;cd=&amp;cad=rja&amp;uact=8&amp;ved=0ahUKEwiv0bK3wf_WAhWB2SYKHeybBr4QjRwIBw&amp;url=https://es.123rf.com/photo_61111886_equipo-de-personas-multietnicas--iconos-de-la-cara-sonriente-las-personas-con-diferentes-razas-y-col.html&amp;psig=AOvVaw3Zr6vRyxa0QlzNdC9zDSHx&amp;ust=1508599496028135" TargetMode="External"/><Relationship Id="rId9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www.google.com/url?sa=i&amp;rct=j&amp;q=&amp;esrc=s&amp;source=images&amp;cd=&amp;cad=rja&amp;uact=8&amp;ved=0ahUKEwiw9bqRoYXXAhWFYyYKHTD5AsIQjRwIBw&amp;url=http://www.sothebys.com/en/auctions/ecatalogue/2015/19th-century-european-art-n09342/lot.5.html&amp;psig=AOvVaw0dww480ZVVVQ_H4kjIx46-&amp;ust=1508785923674083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563792" y="764704"/>
            <a:ext cx="8180445" cy="4124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Unidad 11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La Iglesia Cuida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La Comunidad de la Mujer</a:t>
            </a:r>
          </a:p>
          <a:p>
            <a:pPr algn="ctr"/>
            <a:endParaRPr lang="es-MX" sz="1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1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1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Lección 2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La Maternidad</a:t>
            </a:r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cxnSp>
        <p:nvCxnSpPr>
          <p:cNvPr id="8" name="7 Conector recto de flecha"/>
          <p:cNvCxnSpPr/>
          <p:nvPr/>
        </p:nvCxnSpPr>
        <p:spPr>
          <a:xfrm flipV="1">
            <a:off x="1259632" y="3212976"/>
            <a:ext cx="7488832" cy="72008"/>
          </a:xfrm>
          <a:prstGeom prst="straightConnector1">
            <a:avLst/>
          </a:prstGeom>
          <a:ln w="2603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188640"/>
            <a:ext cx="1261893" cy="1778918"/>
          </a:xfrm>
          <a:prstGeom prst="rect">
            <a:avLst/>
          </a:prstGeom>
          <a:noFill/>
        </p:spPr>
      </p:pic>
      <p:sp>
        <p:nvSpPr>
          <p:cNvPr id="7" name="6 Elipse"/>
          <p:cNvSpPr/>
          <p:nvPr/>
        </p:nvSpPr>
        <p:spPr>
          <a:xfrm>
            <a:off x="4716016" y="2852936"/>
            <a:ext cx="720080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8 CuadroTexto"/>
          <p:cNvSpPr txBox="1"/>
          <p:nvPr/>
        </p:nvSpPr>
        <p:spPr>
          <a:xfrm>
            <a:off x="395536" y="3933056"/>
            <a:ext cx="2448272" cy="707886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 smtClean="0">
                <a:solidFill>
                  <a:schemeClr val="bg1"/>
                </a:solidFill>
              </a:rPr>
              <a:t>La Creación</a:t>
            </a:r>
          </a:p>
          <a:p>
            <a:pPr algn="ctr"/>
            <a:r>
              <a:rPr lang="es-MX" sz="2000" b="1" dirty="0" smtClean="0">
                <a:solidFill>
                  <a:schemeClr val="bg1"/>
                </a:solidFill>
              </a:rPr>
              <a:t>El Principio</a:t>
            </a:r>
            <a:endParaRPr lang="es-MX" sz="2000" dirty="0">
              <a:solidFill>
                <a:schemeClr val="bg1"/>
              </a:solidFill>
            </a:endParaRPr>
          </a:p>
        </p:txBody>
      </p:sp>
      <p:sp>
        <p:nvSpPr>
          <p:cNvPr id="10" name="9 Elipse"/>
          <p:cNvSpPr/>
          <p:nvPr/>
        </p:nvSpPr>
        <p:spPr>
          <a:xfrm>
            <a:off x="827584" y="2852936"/>
            <a:ext cx="720080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1" name="10 CuadroTexto"/>
          <p:cNvSpPr txBox="1"/>
          <p:nvPr/>
        </p:nvSpPr>
        <p:spPr>
          <a:xfrm>
            <a:off x="1475656" y="1268760"/>
            <a:ext cx="285309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3200" dirty="0" smtClean="0">
                <a:latin typeface="Arial Black" pitchFamily="34" charset="0"/>
              </a:rPr>
              <a:t>Antiguo</a:t>
            </a:r>
          </a:p>
          <a:p>
            <a:pPr algn="ctr"/>
            <a:r>
              <a:rPr lang="es-MX" sz="3200" dirty="0" smtClean="0">
                <a:latin typeface="Arial Black" pitchFamily="34" charset="0"/>
              </a:rPr>
              <a:t>Testamento</a:t>
            </a:r>
          </a:p>
          <a:p>
            <a:pPr algn="ctr"/>
            <a:endParaRPr lang="es-MX" sz="32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5220072" y="1196752"/>
            <a:ext cx="285309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3200" dirty="0" smtClean="0">
                <a:latin typeface="Arial Black" pitchFamily="34" charset="0"/>
              </a:rPr>
              <a:t>Nuevo </a:t>
            </a:r>
          </a:p>
          <a:p>
            <a:pPr algn="ctr"/>
            <a:r>
              <a:rPr lang="es-MX" sz="3200" dirty="0" smtClean="0">
                <a:latin typeface="Arial Black" pitchFamily="34" charset="0"/>
              </a:rPr>
              <a:t>Testamento</a:t>
            </a:r>
          </a:p>
          <a:p>
            <a:pPr algn="ctr"/>
            <a:endParaRPr lang="es-MX" sz="32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1115616" y="5301208"/>
            <a:ext cx="342972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3200" dirty="0" smtClean="0">
                <a:latin typeface="Arial Black" pitchFamily="34" charset="0"/>
              </a:rPr>
              <a:t>Misma Cultura</a:t>
            </a:r>
          </a:p>
          <a:p>
            <a:pPr algn="ctr"/>
            <a:r>
              <a:rPr lang="es-MX" sz="3200" dirty="0" smtClean="0">
                <a:latin typeface="Arial Black" pitchFamily="34" charset="0"/>
              </a:rPr>
              <a:t>Familiar</a:t>
            </a:r>
            <a:endParaRPr lang="es-MX" sz="32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4860032" y="4725144"/>
            <a:ext cx="404809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3200" dirty="0" smtClean="0">
                <a:latin typeface="Arial Black" pitchFamily="34" charset="0"/>
              </a:rPr>
              <a:t>Diferente Cultura</a:t>
            </a:r>
          </a:p>
          <a:p>
            <a:pPr algn="ctr"/>
            <a:r>
              <a:rPr lang="es-MX" sz="3200" dirty="0" smtClean="0">
                <a:latin typeface="Arial Black" pitchFamily="34" charset="0"/>
              </a:rPr>
              <a:t>Familiar</a:t>
            </a:r>
            <a:endParaRPr lang="es-MX" sz="32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15" name="14 Flecha abajo"/>
          <p:cNvSpPr/>
          <p:nvPr/>
        </p:nvSpPr>
        <p:spPr>
          <a:xfrm rot="10800000">
            <a:off x="5724128" y="3501008"/>
            <a:ext cx="1872208" cy="1296144"/>
          </a:xfrm>
          <a:prstGeom prst="down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6" name="15 Flecha derecha"/>
          <p:cNvSpPr/>
          <p:nvPr/>
        </p:nvSpPr>
        <p:spPr>
          <a:xfrm rot="16200000">
            <a:off x="2663788" y="3897052"/>
            <a:ext cx="1872208" cy="1080120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057703" y="1700808"/>
            <a:ext cx="7095212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6600" dirty="0" smtClean="0">
                <a:latin typeface="Arial Black" pitchFamily="34" charset="0"/>
              </a:rPr>
              <a:t>2 Timoteo 1:15</a:t>
            </a:r>
          </a:p>
          <a:p>
            <a:pPr algn="ctr"/>
            <a:r>
              <a:rPr lang="es-MX" sz="6600" dirty="0" smtClean="0">
                <a:latin typeface="Arial Black" pitchFamily="34" charset="0"/>
              </a:rPr>
              <a:t>2 Timoteo 3:15</a:t>
            </a:r>
          </a:p>
          <a:p>
            <a:pPr algn="ctr"/>
            <a:endParaRPr lang="es-MX" sz="36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0" y="1124744"/>
            <a:ext cx="882047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8800" dirty="0" smtClean="0">
                <a:latin typeface="Arial Black" pitchFamily="34" charset="0"/>
              </a:rPr>
              <a:t>Identidad</a:t>
            </a:r>
          </a:p>
          <a:p>
            <a:pPr algn="r"/>
            <a:r>
              <a:rPr lang="es-MX" sz="8800" dirty="0" smtClean="0">
                <a:latin typeface="Arial Black" pitchFamily="34" charset="0"/>
              </a:rPr>
              <a:t>Reputación</a:t>
            </a:r>
          </a:p>
          <a:p>
            <a:pPr algn="r"/>
            <a:r>
              <a:rPr lang="es-MX" sz="8800" dirty="0" smtClean="0">
                <a:latin typeface="Arial Black" pitchFamily="34" charset="0"/>
              </a:rPr>
              <a:t>Decisiones</a:t>
            </a:r>
          </a:p>
          <a:p>
            <a:pPr algn="r"/>
            <a:endParaRPr lang="es-MX" sz="7200" dirty="0" smtClean="0">
              <a:latin typeface="Arial Black" pitchFamily="34" charset="0"/>
            </a:endParaRPr>
          </a:p>
        </p:txBody>
      </p:sp>
      <p:pic>
        <p:nvPicPr>
          <p:cNvPr id="6" name="Picture 2" descr="Resultado de imagen para Church icon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052736"/>
            <a:ext cx="2467782" cy="1296144"/>
          </a:xfrm>
          <a:prstGeom prst="rect">
            <a:avLst/>
          </a:prstGeom>
          <a:noFill/>
        </p:spPr>
      </p:pic>
      <p:pic>
        <p:nvPicPr>
          <p:cNvPr id="7" name="Picture 2" descr="Resultado de imagen para bible icon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32656"/>
            <a:ext cx="1134384" cy="1268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cxnSp>
        <p:nvCxnSpPr>
          <p:cNvPr id="9" name="8 Conector recto"/>
          <p:cNvCxnSpPr/>
          <p:nvPr/>
        </p:nvCxnSpPr>
        <p:spPr>
          <a:xfrm>
            <a:off x="4067944" y="692696"/>
            <a:ext cx="0" cy="4176464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H="1">
            <a:off x="3995936" y="4797152"/>
            <a:ext cx="4680520" cy="0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CuadroTexto"/>
          <p:cNvSpPr txBox="1"/>
          <p:nvPr/>
        </p:nvSpPr>
        <p:spPr>
          <a:xfrm rot="16200000">
            <a:off x="2459087" y="4052392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Número</a:t>
            </a:r>
            <a:endParaRPr lang="es-MX" sz="44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3995936" y="4963815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Entendimiento</a:t>
            </a:r>
            <a:endParaRPr lang="es-MX" sz="4400" dirty="0"/>
          </a:p>
        </p:txBody>
      </p:sp>
      <p:sp>
        <p:nvSpPr>
          <p:cNvPr id="74754" name="AutoShape 2" descr="Resultado de imagen para icono de mujer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74756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836712"/>
            <a:ext cx="1277665" cy="1224136"/>
          </a:xfrm>
          <a:prstGeom prst="rect">
            <a:avLst/>
          </a:prstGeom>
          <a:noFill/>
        </p:spPr>
      </p:pic>
      <p:sp>
        <p:nvSpPr>
          <p:cNvPr id="15" name="14 Flecha en U"/>
          <p:cNvSpPr/>
          <p:nvPr/>
        </p:nvSpPr>
        <p:spPr>
          <a:xfrm>
            <a:off x="4932040" y="188640"/>
            <a:ext cx="3024336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1618" name="AutoShape 2" descr="Resultado de imagen para icono de persona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1620" name="Picture 4" descr="Resultado de imagen para icono de personas diferentes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2996952"/>
            <a:ext cx="2016224" cy="1513100"/>
          </a:xfrm>
          <a:prstGeom prst="rect">
            <a:avLst/>
          </a:prstGeom>
          <a:noFill/>
        </p:spPr>
      </p:pic>
      <p:pic>
        <p:nvPicPr>
          <p:cNvPr id="22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3068960"/>
            <a:ext cx="1277665" cy="1224136"/>
          </a:xfrm>
          <a:prstGeom prst="rect">
            <a:avLst/>
          </a:prstGeom>
          <a:noFill/>
        </p:spPr>
      </p:pic>
      <p:sp>
        <p:nvSpPr>
          <p:cNvPr id="23" name="22 Flecha en U"/>
          <p:cNvSpPr/>
          <p:nvPr/>
        </p:nvSpPr>
        <p:spPr>
          <a:xfrm>
            <a:off x="4932040" y="2420888"/>
            <a:ext cx="1584176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1622" name="AutoShape 6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24" name="AutoShape 8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1626" name="Picture 10" descr="Resultado de imagen para icono de mujeres diferentes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60232" y="736927"/>
            <a:ext cx="2232248" cy="1899985"/>
          </a:xfrm>
          <a:prstGeom prst="rect">
            <a:avLst/>
          </a:prstGeom>
          <a:noFill/>
        </p:spPr>
      </p:pic>
      <p:sp>
        <p:nvSpPr>
          <p:cNvPr id="26" name="25 Flecha en U"/>
          <p:cNvSpPr/>
          <p:nvPr/>
        </p:nvSpPr>
        <p:spPr>
          <a:xfrm flipH="1">
            <a:off x="1259632" y="2780928"/>
            <a:ext cx="3464768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27" name="26 Flecha en U"/>
          <p:cNvSpPr/>
          <p:nvPr/>
        </p:nvSpPr>
        <p:spPr>
          <a:xfrm flipH="1">
            <a:off x="1331640" y="476672"/>
            <a:ext cx="3320752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pic>
        <p:nvPicPr>
          <p:cNvPr id="111636" name="Picture 20" descr="Imagen relacionada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1560" y="836712"/>
            <a:ext cx="1728192" cy="1749741"/>
          </a:xfrm>
          <a:prstGeom prst="rect">
            <a:avLst/>
          </a:prstGeom>
          <a:noFill/>
        </p:spPr>
      </p:pic>
      <p:pic>
        <p:nvPicPr>
          <p:cNvPr id="111638" name="Picture 22" descr="Imagen relacionada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3528" y="3284984"/>
            <a:ext cx="2699792" cy="2592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48072" y="404664"/>
            <a:ext cx="8964488" cy="4495800"/>
          </a:xfrm>
        </p:spPr>
        <p:txBody>
          <a:bodyPr/>
          <a:lstStyle/>
          <a:p>
            <a:r>
              <a:rPr lang="es-MX" b="1" dirty="0" smtClean="0"/>
              <a:t>Unidad 11, Lección 2. TAREA #2</a:t>
            </a:r>
          </a:p>
        </p:txBody>
      </p:sp>
      <p:pic>
        <p:nvPicPr>
          <p:cNvPr id="396290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1844824"/>
            <a:ext cx="2990850" cy="3867150"/>
          </a:xfrm>
          <a:prstGeom prst="rect">
            <a:avLst/>
          </a:prstGeom>
          <a:noFill/>
        </p:spPr>
      </p:pic>
      <p:sp>
        <p:nvSpPr>
          <p:cNvPr id="6" name="2 Marcador de contenido"/>
          <p:cNvSpPr txBox="1">
            <a:spLocks/>
          </p:cNvSpPr>
          <p:nvPr/>
        </p:nvSpPr>
        <p:spPr>
          <a:xfrm>
            <a:off x="251520" y="1844824"/>
            <a:ext cx="3528392" cy="453650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20040" lvl="0" indent="-320040">
              <a:spcBef>
                <a:spcPts val="700"/>
              </a:spcBef>
              <a:buSzPct val="60000"/>
              <a:buFont typeface="Wingdings"/>
              <a:buChar char=""/>
              <a:defRPr/>
            </a:pPr>
            <a:r>
              <a:rPr lang="es-MX" sz="2400" b="1" dirty="0" smtClean="0">
                <a:solidFill>
                  <a:srgbClr val="FF0000"/>
                </a:solidFill>
              </a:rPr>
              <a:t>Unidades 10, 11 y 12</a:t>
            </a:r>
          </a:p>
          <a:p>
            <a:pPr marL="320040" lvl="0" indent="-320040">
              <a:spcBef>
                <a:spcPts val="700"/>
              </a:spcBef>
              <a:buSzPct val="60000"/>
              <a:buFont typeface="Wingdings"/>
              <a:buChar char=""/>
              <a:defRPr/>
            </a:pPr>
            <a:r>
              <a:rPr lang="es-MX" sz="2400" b="1" dirty="0" smtClean="0"/>
              <a:t>Leer uno de estos dos libros: </a:t>
            </a:r>
          </a:p>
          <a:p>
            <a:pPr marL="457200" lvl="0" indent="-457200">
              <a:spcBef>
                <a:spcPts val="700"/>
              </a:spcBef>
              <a:buSzPct val="60000"/>
              <a:buAutoNum type="alphaLcPeriod"/>
              <a:defRPr/>
            </a:pPr>
            <a:r>
              <a:rPr lang="es-MX" sz="2400" b="1" i="1" dirty="0" smtClean="0"/>
              <a:t>Edificando Damas Cristianas</a:t>
            </a:r>
            <a:r>
              <a:rPr lang="es-MX" sz="2400" b="1" dirty="0" smtClean="0"/>
              <a:t>; Frederick T. Allen (1998). 145 páginas.</a:t>
            </a:r>
          </a:p>
          <a:p>
            <a:pPr marL="457200" lvl="0" indent="-457200">
              <a:spcBef>
                <a:spcPts val="700"/>
              </a:spcBef>
              <a:buSzPct val="60000"/>
              <a:buAutoNum type="alphaLcPeriod"/>
              <a:defRPr/>
            </a:pPr>
            <a:r>
              <a:rPr lang="es-MX" sz="2400" b="1" i="1" dirty="0" smtClean="0"/>
              <a:t>Mujeres, Un Perfil Bíblico</a:t>
            </a:r>
            <a:r>
              <a:rPr lang="es-MX" sz="2400" b="1" dirty="0" smtClean="0"/>
              <a:t>; </a:t>
            </a:r>
            <a:r>
              <a:rPr lang="es-MX" sz="2400" b="1" dirty="0" err="1" smtClean="0"/>
              <a:t>Harvestime</a:t>
            </a:r>
            <a:r>
              <a:rPr lang="es-MX" sz="2400" b="1" dirty="0" smtClean="0"/>
              <a:t> International </a:t>
            </a:r>
            <a:r>
              <a:rPr lang="es-MX" sz="2400" b="1" dirty="0" err="1" smtClean="0"/>
              <a:t>Institute</a:t>
            </a:r>
            <a:r>
              <a:rPr lang="es-MX" sz="2400" b="1" dirty="0" smtClean="0"/>
              <a:t>. 146 páginas.</a:t>
            </a:r>
          </a:p>
          <a:p>
            <a:pPr marL="457200" lvl="0" indent="-457200">
              <a:spcBef>
                <a:spcPts val="700"/>
              </a:spcBef>
              <a:buSzPct val="60000"/>
              <a:buAutoNum type="alphaLcPeriod"/>
              <a:defRPr/>
            </a:pPr>
            <a:endParaRPr lang="es-MX" sz="2400" b="1" dirty="0" smtClean="0"/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Char char=""/>
              <a:tabLst/>
              <a:defRPr/>
            </a:pPr>
            <a:endParaRPr lang="es-MX" sz="2400" b="1" dirty="0" smtClean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Fundición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5259</TotalTime>
  <Words>157</Words>
  <Application>Microsoft Office PowerPoint</Application>
  <PresentationFormat>Presentación en pantalla (4:3)</PresentationFormat>
  <Paragraphs>45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Intermedio</vt:lpstr>
      <vt:lpstr>Diapositiva 1</vt:lpstr>
      <vt:lpstr>Diapositiva 2</vt:lpstr>
      <vt:lpstr>Diapositiva 3</vt:lpstr>
      <vt:lpstr>Diapositiva 4</vt:lpstr>
      <vt:lpstr>Diapositiva 5</vt:lpstr>
      <vt:lpstr>Diapositiva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Gabriela Tijerina</dc:creator>
  <cp:lastModifiedBy>Gabriela Tijerina</cp:lastModifiedBy>
  <cp:revision>460</cp:revision>
  <dcterms:created xsi:type="dcterms:W3CDTF">2017-08-22T02:13:51Z</dcterms:created>
  <dcterms:modified xsi:type="dcterms:W3CDTF">2017-11-27T19:34:09Z</dcterms:modified>
</cp:coreProperties>
</file>