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8"/>
  </p:notesMasterIdLst>
  <p:sldIdLst>
    <p:sldId id="668" r:id="rId2"/>
    <p:sldId id="669" r:id="rId3"/>
    <p:sldId id="663" r:id="rId4"/>
    <p:sldId id="672" r:id="rId5"/>
    <p:sldId id="671" r:id="rId6"/>
    <p:sldId id="670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m/url?sa=i&amp;rct=j&amp;q=&amp;esrc=s&amp;source=images&amp;cd=&amp;cad=rja&amp;uact=8&amp;ved=0ahUKEwiw9bqRoYXXAhWFYyYKHTD5AsIQjRwIBw&amp;url=http://www.sothebys.com/en/auctions/ecatalogue/2015/19th-century-european-art-n09342/lot.5.html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63792" y="764704"/>
            <a:ext cx="8180445" cy="4124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Comunidad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Maternidad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88640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716016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3933056"/>
            <a:ext cx="2448272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La Creación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El Principio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1475656" y="1268760"/>
            <a:ext cx="28530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Antiguo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Testamento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220072" y="1196752"/>
            <a:ext cx="28530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Nuevo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Testamento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115616" y="5301208"/>
            <a:ext cx="34297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Misma Cultura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Familiar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860032" y="4725144"/>
            <a:ext cx="40480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Diferente Cultura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Familiar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 rot="10800000">
            <a:off x="5724128" y="3501008"/>
            <a:ext cx="1872208" cy="1296144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derecha"/>
          <p:cNvSpPr/>
          <p:nvPr/>
        </p:nvSpPr>
        <p:spPr>
          <a:xfrm rot="16200000">
            <a:off x="2663788" y="3897052"/>
            <a:ext cx="1872208" cy="1080120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57703" y="1700808"/>
            <a:ext cx="709521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2 Timoteo 1:15</a:t>
            </a:r>
          </a:p>
          <a:p>
            <a:pPr algn="ctr"/>
            <a:r>
              <a:rPr lang="es-MX" sz="6600" dirty="0" smtClean="0">
                <a:latin typeface="Arial Black" pitchFamily="34" charset="0"/>
              </a:rPr>
              <a:t>2 Timoteo 3:15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124744"/>
            <a:ext cx="88204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8800" dirty="0" smtClean="0">
                <a:latin typeface="Arial Black" pitchFamily="34" charset="0"/>
              </a:rPr>
              <a:t>Identidad</a:t>
            </a:r>
          </a:p>
          <a:p>
            <a:pPr algn="r"/>
            <a:r>
              <a:rPr lang="es-MX" sz="8800" dirty="0" smtClean="0">
                <a:latin typeface="Arial Black" pitchFamily="34" charset="0"/>
              </a:rPr>
              <a:t>Reputación</a:t>
            </a:r>
          </a:p>
          <a:p>
            <a:pPr algn="r"/>
            <a:r>
              <a:rPr lang="es-MX" sz="8800" dirty="0" smtClean="0">
                <a:latin typeface="Arial Black" pitchFamily="34" charset="0"/>
              </a:rPr>
              <a:t>Decisiones</a:t>
            </a:r>
          </a:p>
          <a:p>
            <a:pPr algn="r"/>
            <a:endParaRPr lang="es-MX" sz="7200" dirty="0" smtClean="0">
              <a:latin typeface="Arial Black" pitchFamily="34" charset="0"/>
            </a:endParaRPr>
          </a:p>
        </p:txBody>
      </p:sp>
      <p:pic>
        <p:nvPicPr>
          <p:cNvPr id="6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2467782" cy="1296144"/>
          </a:xfrm>
          <a:prstGeom prst="rect">
            <a:avLst/>
          </a:prstGeom>
          <a:noFill/>
        </p:spPr>
      </p:pic>
      <p:pic>
        <p:nvPicPr>
          <p:cNvPr id="7" name="Picture 2" descr="Resultado de imagen para bible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32656"/>
            <a:ext cx="1134384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11, Lección 2. TAREA #2</a:t>
            </a:r>
          </a:p>
        </p:txBody>
      </p:sp>
      <p:pic>
        <p:nvPicPr>
          <p:cNvPr id="39629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844824"/>
            <a:ext cx="2990850" cy="3867150"/>
          </a:xfrm>
          <a:prstGeom prst="rect">
            <a:avLst/>
          </a:prstGeom>
          <a:noFill/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251520" y="1844824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157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2017-11-27T19:34:09Z</dcterms:modified>
</cp:coreProperties>
</file>