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17"/>
  </p:notesMasterIdLst>
  <p:handoutMasterIdLst>
    <p:handoutMasterId r:id="rId18"/>
  </p:handoutMasterIdLst>
  <p:sldIdLst>
    <p:sldId id="1005" r:id="rId4"/>
    <p:sldId id="1063" r:id="rId5"/>
    <p:sldId id="1043" r:id="rId6"/>
    <p:sldId id="1131" r:id="rId7"/>
    <p:sldId id="1048" r:id="rId8"/>
    <p:sldId id="1124" r:id="rId9"/>
    <p:sldId id="1132" r:id="rId10"/>
    <p:sldId id="1125" r:id="rId11"/>
    <p:sldId id="1130" r:id="rId12"/>
    <p:sldId id="1133" r:id="rId13"/>
    <p:sldId id="1134" r:id="rId14"/>
    <p:sldId id="1135" r:id="rId15"/>
    <p:sldId id="1042" r:id="rId16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63"/>
            <p14:sldId id="1043"/>
            <p14:sldId id="1131"/>
            <p14:sldId id="1048"/>
            <p14:sldId id="1124"/>
            <p14:sldId id="1132"/>
            <p14:sldId id="1125"/>
            <p14:sldId id="1130"/>
            <p14:sldId id="1133"/>
            <p14:sldId id="1134"/>
            <p14:sldId id="1135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5" autoAdjust="0"/>
    <p:restoredTop sz="95417" autoAdjust="0"/>
  </p:normalViewPr>
  <p:slideViewPr>
    <p:cSldViewPr>
      <p:cViewPr varScale="1">
        <p:scale>
          <a:sx n="74" d="100"/>
          <a:sy n="74" d="100"/>
        </p:scale>
        <p:origin x="294" y="54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10/16/2021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Amor a los </a:t>
            </a:r>
            <a:r>
              <a:rPr lang="en-US" sz="9600" dirty="0" err="1">
                <a:latin typeface="Century Gothic" panose="020B0502020202020204" pitchFamily="34" charset="0"/>
              </a:rPr>
              <a:t>Jóvenes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87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Amor a los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01722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Es casi imposible liderar a largo plazo sin amor</a:t>
            </a:r>
          </a:p>
          <a:p>
            <a:r>
              <a:rPr lang="es-MX" dirty="0">
                <a:latin typeface="Century Gothic" panose="020B0502020202020204" pitchFamily="34" charset="0"/>
              </a:rPr>
              <a:t>Sería difícil entablar relaciones significativas 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011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Amor a los </a:t>
            </a:r>
            <a:r>
              <a:rPr lang="en-US" sz="6000" dirty="0" err="1">
                <a:latin typeface="Century Gothic" panose="020B0502020202020204" pitchFamily="34" charset="0"/>
              </a:rPr>
              <a:t>Jóvenes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01722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Si amamos a los jóvenes ellos lo van a sentir</a:t>
            </a:r>
          </a:p>
          <a:p>
            <a:r>
              <a:rPr lang="es-MX" dirty="0">
                <a:latin typeface="Century Gothic" panose="020B0502020202020204" pitchFamily="34" charset="0"/>
              </a:rPr>
              <a:t>Van a sentir confianza</a:t>
            </a:r>
          </a:p>
        </p:txBody>
      </p:sp>
    </p:spTree>
    <p:extLst>
      <p:ext uri="{BB962C8B-B14F-4D97-AF65-F5344CB8AC3E}">
        <p14:creationId xmlns:p14="http://schemas.microsoft.com/office/powerpoint/2010/main" val="1908764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0" y="3068960"/>
            <a:ext cx="11280576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12000" dirty="0" err="1">
                <a:latin typeface="Century Gothic" panose="020B0502020202020204" pitchFamily="34" charset="0"/>
              </a:rPr>
              <a:t>Líderes</a:t>
            </a:r>
            <a:endParaRPr lang="en-US" sz="12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78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 err="1">
                <a:latin typeface="Century Gothic" panose="020B0502020202020204" pitchFamily="34" charset="0"/>
              </a:rPr>
              <a:t>Influenciar</a:t>
            </a:r>
            <a:r>
              <a:rPr lang="en-US" sz="6000" dirty="0">
                <a:latin typeface="Century Gothic" panose="020B0502020202020204" pitchFamily="34" charset="0"/>
              </a:rPr>
              <a:t> a la </a:t>
            </a:r>
            <a:r>
              <a:rPr lang="en-US" sz="6000" dirty="0" err="1">
                <a:latin typeface="Century Gothic" panose="020B0502020202020204" pitchFamily="34" charset="0"/>
              </a:rPr>
              <a:t>gente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su</a:t>
            </a:r>
            <a:r>
              <a:rPr lang="en-US" sz="6000" dirty="0">
                <a:latin typeface="Century Gothic" panose="020B0502020202020204" pitchFamily="34" charset="0"/>
              </a:rPr>
              <a:t> paso de </a:t>
            </a:r>
            <a:r>
              <a:rPr lang="en-US" sz="6000" dirty="0" err="1">
                <a:latin typeface="Century Gothic" panose="020B0502020202020204" pitchFamily="34" charset="0"/>
              </a:rPr>
              <a:t>tal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manera</a:t>
            </a:r>
            <a:r>
              <a:rPr lang="en-US" sz="6000" dirty="0">
                <a:latin typeface="Century Gothic" panose="020B0502020202020204" pitchFamily="34" charset="0"/>
              </a:rPr>
              <a:t> que </a:t>
            </a:r>
            <a:r>
              <a:rPr lang="en-US" sz="6000" dirty="0" err="1">
                <a:latin typeface="Century Gothic" panose="020B0502020202020204" pitchFamily="34" charset="0"/>
              </a:rPr>
              <a:t>pudieran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madurar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Cristo</a:t>
            </a:r>
          </a:p>
        </p:txBody>
      </p:sp>
    </p:spTree>
    <p:extLst>
      <p:ext uri="{BB962C8B-B14F-4D97-AF65-F5344CB8AC3E}">
        <p14:creationId xmlns:p14="http://schemas.microsoft.com/office/powerpoint/2010/main" val="2874787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764704"/>
            <a:ext cx="10515600" cy="568863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>
                <a:latin typeface="Century Gothic" panose="020B0502020202020204" pitchFamily="34" charset="0"/>
              </a:rPr>
              <a:t>Es la </a:t>
            </a:r>
            <a:r>
              <a:rPr lang="en-US" sz="6000" dirty="0" err="1">
                <a:latin typeface="Century Gothic" panose="020B0502020202020204" pitchFamily="34" charset="0"/>
              </a:rPr>
              <a:t>influencia</a:t>
            </a:r>
            <a:r>
              <a:rPr lang="en-US" sz="6000" dirty="0">
                <a:latin typeface="Century Gothic" panose="020B0502020202020204" pitchFamily="34" charset="0"/>
              </a:rPr>
              <a:t> de Cristo a </a:t>
            </a:r>
            <a:r>
              <a:rPr lang="en-US" sz="6000" dirty="0" err="1">
                <a:latin typeface="Century Gothic" panose="020B0502020202020204" pitchFamily="34" charset="0"/>
              </a:rPr>
              <a:t>través</a:t>
            </a:r>
            <a:r>
              <a:rPr lang="en-US" sz="6000" dirty="0">
                <a:latin typeface="Century Gothic" panose="020B0502020202020204" pitchFamily="34" charset="0"/>
              </a:rPr>
              <a:t> del </a:t>
            </a:r>
            <a:r>
              <a:rPr lang="en-US" sz="6000" dirty="0" err="1">
                <a:latin typeface="Century Gothic" panose="020B0502020202020204" pitchFamily="34" charset="0"/>
              </a:rPr>
              <a:t>Espíritu</a:t>
            </a:r>
            <a:r>
              <a:rPr lang="en-US" sz="6000" dirty="0">
                <a:latin typeface="Century Gothic" panose="020B0502020202020204" pitchFamily="34" charset="0"/>
              </a:rPr>
              <a:t> Santo la que debe ser </a:t>
            </a:r>
            <a:r>
              <a:rPr lang="en-US" sz="6000" dirty="0" err="1">
                <a:latin typeface="Century Gothic" panose="020B0502020202020204" pitchFamily="34" charset="0"/>
              </a:rPr>
              <a:t>ejercida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en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el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liderazgo</a:t>
            </a:r>
            <a:r>
              <a:rPr lang="en-US" sz="6000" dirty="0">
                <a:latin typeface="Century Gothic" panose="020B0502020202020204" pitchFamily="34" charset="0"/>
              </a:rPr>
              <a:t> </a:t>
            </a:r>
            <a:r>
              <a:rPr lang="en-US" sz="6000" dirty="0" err="1">
                <a:latin typeface="Century Gothic" panose="020B0502020202020204" pitchFamily="34" charset="0"/>
              </a:rPr>
              <a:t>cristiano</a:t>
            </a:r>
            <a:endParaRPr lang="en-US" sz="60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348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479376" y="3212976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 err="1">
                <a:latin typeface="Century Gothic" panose="020B0502020202020204" pitchFamily="34" charset="0"/>
              </a:rPr>
              <a:t>Llenos</a:t>
            </a:r>
            <a:r>
              <a:rPr lang="en-US" sz="9600" dirty="0">
                <a:latin typeface="Century Gothic" panose="020B0502020202020204" pitchFamily="34" charset="0"/>
              </a:rPr>
              <a:t> del </a:t>
            </a:r>
            <a:r>
              <a:rPr lang="en-US" sz="9600" dirty="0" err="1">
                <a:latin typeface="Century Gothic" panose="020B0502020202020204" pitchFamily="34" charset="0"/>
              </a:rPr>
              <a:t>Espíritu</a:t>
            </a:r>
            <a:r>
              <a:rPr lang="en-US" sz="9600" dirty="0">
                <a:latin typeface="Century Gothic" panose="020B0502020202020204" pitchFamily="34" charset="0"/>
              </a:rPr>
              <a:t> Santo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582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latin typeface="Century Gothic" panose="020B0502020202020204" pitchFamily="34" charset="0"/>
              </a:rPr>
              <a:t>Llenos</a:t>
            </a:r>
            <a:r>
              <a:rPr lang="en-US" sz="6000" dirty="0">
                <a:latin typeface="Century Gothic" panose="020B0502020202020204" pitchFamily="34" charset="0"/>
              </a:rPr>
              <a:t> del </a:t>
            </a:r>
            <a:r>
              <a:rPr lang="en-US" sz="6000" dirty="0" err="1">
                <a:latin typeface="Century Gothic" panose="020B0502020202020204" pitchFamily="34" charset="0"/>
              </a:rPr>
              <a:t>Espíritu</a:t>
            </a:r>
            <a:r>
              <a:rPr lang="en-US" sz="6000" dirty="0">
                <a:latin typeface="Century Gothic" panose="020B0502020202020204" pitchFamily="34" charset="0"/>
              </a:rPr>
              <a:t> Santo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161240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Condición inescapable de todo cristiano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51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9145016" cy="1132235"/>
          </a:xfrm>
        </p:spPr>
        <p:txBody>
          <a:bodyPr>
            <a:normAutofit/>
          </a:bodyPr>
          <a:lstStyle/>
          <a:p>
            <a:r>
              <a:rPr lang="en-US" sz="6000" dirty="0" err="1">
                <a:latin typeface="Century Gothic" panose="020B0502020202020204" pitchFamily="34" charset="0"/>
              </a:rPr>
              <a:t>Llenos</a:t>
            </a:r>
            <a:r>
              <a:rPr lang="en-US" sz="6000" dirty="0">
                <a:latin typeface="Century Gothic" panose="020B0502020202020204" pitchFamily="34" charset="0"/>
              </a:rPr>
              <a:t> del </a:t>
            </a:r>
            <a:r>
              <a:rPr lang="en-US" sz="6000" dirty="0" err="1">
                <a:latin typeface="Century Gothic" panose="020B0502020202020204" pitchFamily="34" charset="0"/>
              </a:rPr>
              <a:t>Espíritu</a:t>
            </a:r>
            <a:r>
              <a:rPr lang="en-US" sz="6000" dirty="0">
                <a:latin typeface="Century Gothic" panose="020B0502020202020204" pitchFamily="34" charset="0"/>
              </a:rPr>
              <a:t> Santo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1161240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Condición inescapable de todo cristiano</a:t>
            </a:r>
          </a:p>
          <a:p>
            <a:r>
              <a:rPr lang="es-MX" dirty="0">
                <a:latin typeface="Century Gothic" panose="020B0502020202020204" pitchFamily="34" charset="0"/>
              </a:rPr>
              <a:t>Si no fuera así, el ministerio se limitará a los recursos humanos</a:t>
            </a:r>
          </a:p>
          <a:p>
            <a:r>
              <a:rPr lang="es-MX" dirty="0">
                <a:latin typeface="Century Gothic" panose="020B0502020202020204" pitchFamily="34" charset="0"/>
              </a:rPr>
              <a:t>Sería imposible acompañarlos a la madurez en Cristo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842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992F31E-5AB8-45AF-8DAA-A39BDAABEC35}"/>
              </a:ext>
            </a:extLst>
          </p:cNvPr>
          <p:cNvSpPr txBox="1">
            <a:spLocks/>
          </p:cNvSpPr>
          <p:nvPr/>
        </p:nvSpPr>
        <p:spPr>
          <a:xfrm>
            <a:off x="7778" y="3460894"/>
            <a:ext cx="77768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Meta </a:t>
            </a:r>
            <a:r>
              <a:rPr lang="en-US" sz="9600" dirty="0" err="1">
                <a:latin typeface="Century Gothic" panose="020B0502020202020204" pitchFamily="34" charset="0"/>
              </a:rPr>
              <a:t>Concreta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42A616B-8AB5-4D12-B057-8B8C821BFB44}"/>
              </a:ext>
            </a:extLst>
          </p:cNvPr>
          <p:cNvSpPr txBox="1">
            <a:spLocks/>
          </p:cNvSpPr>
          <p:nvPr/>
        </p:nvSpPr>
        <p:spPr>
          <a:xfrm>
            <a:off x="695400" y="3212976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endParaRPr lang="en-US" sz="5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637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DB3431-2E94-4847-BEC8-C83A75C88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616" y="260648"/>
            <a:ext cx="8428529" cy="1132235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Century Gothic" panose="020B0502020202020204" pitchFamily="34" charset="0"/>
              </a:rPr>
              <a:t>Meta </a:t>
            </a:r>
            <a:r>
              <a:rPr lang="en-US" sz="6000" dirty="0" err="1">
                <a:latin typeface="Century Gothic" panose="020B0502020202020204" pitchFamily="34" charset="0"/>
              </a:rPr>
              <a:t>Concreta</a:t>
            </a:r>
            <a:endParaRPr lang="en-US" sz="9600" dirty="0">
              <a:latin typeface="Century Gothic" panose="020B05020202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36AA91-92C4-498B-A11E-D414EA650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384" y="2060848"/>
            <a:ext cx="10009112" cy="4116115"/>
          </a:xfrm>
        </p:spPr>
        <p:txBody>
          <a:bodyPr>
            <a:normAutofit lnSpcReduction="10000"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Tener claro qué se debe lograr</a:t>
            </a:r>
          </a:p>
          <a:p>
            <a:r>
              <a:rPr lang="es-MX" dirty="0">
                <a:latin typeface="Century Gothic" panose="020B0502020202020204" pitchFamily="34" charset="0"/>
              </a:rPr>
              <a:t>Sino se estancan en la conservación y la satisfacción de expectativas equivocadas</a:t>
            </a:r>
          </a:p>
          <a:p>
            <a:r>
              <a:rPr lang="es-MX" dirty="0">
                <a:latin typeface="Century Gothic" panose="020B0502020202020204" pitchFamily="34" charset="0"/>
              </a:rPr>
              <a:t>Sino tendría resultados según sus facultades personales, pero con carencia de propósitos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40621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76085</TotalTime>
  <Words>178</Words>
  <Application>Microsoft Office PowerPoint</Application>
  <PresentationFormat>Panorámica</PresentationFormat>
  <Paragraphs>26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Influenciar a la gente en su paso de tal manera que pudieran madurar en Cristo</vt:lpstr>
      <vt:lpstr>Es la influencia de Cristo a través del Espíritu Santo la que debe ser ejercida en el liderazgo cristiano</vt:lpstr>
      <vt:lpstr>Presentación de PowerPoint</vt:lpstr>
      <vt:lpstr>Llenos del Espíritu Santo</vt:lpstr>
      <vt:lpstr>Llenos del Espíritu Santo</vt:lpstr>
      <vt:lpstr>Presentación de PowerPoint</vt:lpstr>
      <vt:lpstr>Meta Concreta</vt:lpstr>
      <vt:lpstr>Presentación de PowerPoint</vt:lpstr>
      <vt:lpstr>Amor a los Jóvenes</vt:lpstr>
      <vt:lpstr>Amor a los Jóvenes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111</cp:revision>
  <dcterms:created xsi:type="dcterms:W3CDTF">2011-05-09T14:18:21Z</dcterms:created>
  <dcterms:modified xsi:type="dcterms:W3CDTF">2021-10-16T19:47:37Z</dcterms:modified>
  <cp:category>Templates</cp:category>
</cp:coreProperties>
</file>