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8" r:id="rId3"/>
    <p:sldId id="299" r:id="rId4"/>
    <p:sldId id="297" r:id="rId5"/>
    <p:sldId id="300" r:id="rId6"/>
    <p:sldId id="301" r:id="rId7"/>
    <p:sldId id="302" r:id="rId8"/>
    <p:sldId id="303" r:id="rId9"/>
    <p:sldId id="304" r:id="rId10"/>
    <p:sldId id="305" r:id="rId11"/>
    <p:sldId id="307" r:id="rId12"/>
    <p:sldId id="306" r:id="rId13"/>
    <p:sldId id="30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4215" autoAdjust="0"/>
  </p:normalViewPr>
  <p:slideViewPr>
    <p:cSldViewPr snapToGrid="0">
      <p:cViewPr varScale="1">
        <p:scale>
          <a:sx n="56" d="100"/>
          <a:sy n="56" d="100"/>
        </p:scale>
        <p:origin x="90" y="111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6</a:t>
            </a:r>
            <a:r>
              <a:rPr lang="uk-UA" sz="128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.1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672685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 міг Бог використати еволюцію для творіння?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6181A-381F-407C-8180-58391B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816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672685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 міг Бог використати еволюцію для творіння?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Коли Ісус казав фактично, що «настав потоп і знищив їх всіх», чи вірив Він насправді, що потоп відбувся, чи ні?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6181A-381F-407C-8180-58391B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905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672685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 міг Бог використати еволюцію для творіння?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Коли Ісус казав фактично, що «настав потоп і знищив їх всіх», чи вірив Він насправді, що потоп відбувся, чи ні?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Якщо можна швидко та вільно вчиняти з історією про гріхопадіння як з «образом» або «алегорією», що тоді стає підґрунтям богослов’я Павла?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6181A-381F-407C-8180-58391B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124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84646" y="1981199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 багатьох народах слово Боже колись дуже поважали та сприймали всерйоз. Але як тільки відкрилися двері компромісу, як тільки християнські лідери визнали, що ми не повинні інтерпретувати Біблію так, як написано у Бутті, чому тоді ми повинні приймати до уваги слово Боже у будь-якому іншому місці?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6181A-381F-407C-8180-58391B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2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925295"/>
            <a:ext cx="713030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Чому християни не можуть прийняти теорію еволюції?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D5571D2-8F04-4020-AED0-496634EC2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7040" y="1843174"/>
            <a:ext cx="3531806" cy="388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66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925295"/>
            <a:ext cx="713030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Чому християни не можуть прийняти теорію еволюції?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День-століття теорію, теорію розриву, теорію місцевого потопу, теїстичний еволюціонізм та креаціонізм поступового творіння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D5571D2-8F04-4020-AED0-496634EC2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7040" y="1843174"/>
            <a:ext cx="3531806" cy="388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9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69" y="1604513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ясно вчить, що Бог творив протягом шести буквальних 24-годинних днів кілька тисяч років тому.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6181A-381F-407C-8180-58391B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265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69" y="1604513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ясно вчить, що Бог творив протягом шести буквальних 24-годинних днів кілька тисяч років тому.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Вихід 20:9-11 блокує всі спроби вмістити мільйони років у Буття 1. «</a:t>
            </a:r>
            <a:r>
              <a:rPr lang="uk-UA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Шість день працюй і роби всю працю свою, а день сьомий субота для Господа, Бога твого, Бо шість день творив Господь небо та землю, море та все, що в них, а дня сьомого спочив тому поблагословив Господь день суботній і освятив його».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6181A-381F-407C-8180-58391B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729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450367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1 каже шість разів, що Бог назвав творіння «добре», і коли Він закінчив творити на шостий день, Він назвав все «вельми добре».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8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6181A-381F-407C-8180-58391B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3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450367"/>
            <a:ext cx="6284637" cy="52534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1 каже шість разів, що Бог назвав творіння «добре», і коли Він закінчив творити на шостий день, Він назвав все «вельми добре».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Ідея мільйонів років виникла не з наукових фактів. Її розвинули геологи, деїсти та атеїсти у кінці 18 і 19 століть.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6181A-381F-407C-8180-58391B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65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528005"/>
            <a:ext cx="6284637" cy="525348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Методи радіометричного датування не доводять мільйони років. </a:t>
            </a: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Радіометричне датування не було розвинуте до початку 20 століття, час, до якого фактично цілий світ прийняв мільйони років.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6181A-381F-407C-8180-58391B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28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914225"/>
            <a:ext cx="6284637" cy="525348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Те, що тут ставиться під ризик, є авторитетом Писання: характер Бога, вчення про смерть та саме підґрунтя Євангелія. Якщо перші розділи Буття не є істинна буквальна історія, тоді віра в іншій частині Біблії підривається, включаючи її вчення про спасіння та мораль. Здоров’я церкви, ефективність її місії втраченому світу, слава Бога знаходяться під загрозою.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6181A-381F-407C-8180-58391B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815695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260</TotalTime>
  <Words>563</Words>
  <Application>Microsoft Office PowerPoint</Application>
  <PresentationFormat>Широкоэкранный</PresentationFormat>
  <Paragraphs>36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Tw Cen MT</vt:lpstr>
      <vt:lpstr>Капля</vt:lpstr>
      <vt:lpstr>Богослов’я 1</vt:lpstr>
      <vt:lpstr>Створення всесвіту: питання, пов’язані з творінням</vt:lpstr>
      <vt:lpstr>Створення всесвіту: питання, пов’язані з творінням</vt:lpstr>
      <vt:lpstr>Створення всесвіту: питання, пов’язані з творінням</vt:lpstr>
      <vt:lpstr>Створення всесвіту: питання, пов’язані з творінням</vt:lpstr>
      <vt:lpstr>Створення всесвіту: питання, пов’язані з творінням</vt:lpstr>
      <vt:lpstr>Створення всесвіту: питання, пов’язані з творінням</vt:lpstr>
      <vt:lpstr>Створення всесвіту: питання, пов’язані з творінням</vt:lpstr>
      <vt:lpstr>Створення всесвіту: питання, пов’язані з творінням</vt:lpstr>
      <vt:lpstr>Створення всесвіту: питання, пов’язані з творінням</vt:lpstr>
      <vt:lpstr>Створення всесвіту: питання, пов’язані з творінням</vt:lpstr>
      <vt:lpstr>Створення всесвіту: питання, пов’язані з творінням</vt:lpstr>
      <vt:lpstr>Створення всесвіту: питання, пов’язані з творінням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Ruslan Lvov</cp:lastModifiedBy>
  <cp:revision>31</cp:revision>
  <dcterms:created xsi:type="dcterms:W3CDTF">2021-03-08T18:15:17Z</dcterms:created>
  <dcterms:modified xsi:type="dcterms:W3CDTF">2021-12-15T09:47:18Z</dcterms:modified>
</cp:coreProperties>
</file>