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318" r:id="rId3"/>
    <p:sldId id="317" r:id="rId4"/>
    <p:sldId id="316" r:id="rId5"/>
    <p:sldId id="308" r:id="rId6"/>
    <p:sldId id="315" r:id="rId7"/>
    <p:sldId id="321" r:id="rId8"/>
    <p:sldId id="320" r:id="rId9"/>
    <p:sldId id="319" r:id="rId10"/>
    <p:sldId id="322" r:id="rId11"/>
    <p:sldId id="327" r:id="rId12"/>
    <p:sldId id="326" r:id="rId13"/>
    <p:sldId id="325" r:id="rId14"/>
    <p:sldId id="324" r:id="rId15"/>
    <p:sldId id="323" r:id="rId16"/>
    <p:sldId id="328" r:id="rId1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533" autoAdjust="0"/>
    <p:restoredTop sz="94215" autoAdjust="0"/>
  </p:normalViewPr>
  <p:slideViewPr>
    <p:cSldViewPr snapToGrid="0">
      <p:cViewPr varScale="1">
        <p:scale>
          <a:sx n="56" d="100"/>
          <a:sy n="56" d="100"/>
        </p:scale>
        <p:origin x="90" y="1110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73127-D939-4AC0-AB03-D5BE2F52F1AC}" type="datetimeFigureOut">
              <a:rPr lang="uk-UA" smtClean="0"/>
              <a:t>16.12.2021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6A120-2E4D-4A85-8F14-00279EB4CA6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1466134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73127-D939-4AC0-AB03-D5BE2F52F1AC}" type="datetimeFigureOut">
              <a:rPr lang="uk-UA" smtClean="0"/>
              <a:t>16.12.2021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6A120-2E4D-4A85-8F14-00279EB4CA6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1361221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73127-D939-4AC0-AB03-D5BE2F52F1AC}" type="datetimeFigureOut">
              <a:rPr lang="uk-UA" smtClean="0"/>
              <a:t>16.12.2021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6A120-2E4D-4A85-8F14-00279EB4CA6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4165415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73127-D939-4AC0-AB03-D5BE2F52F1AC}" type="datetimeFigureOut">
              <a:rPr lang="uk-UA" smtClean="0"/>
              <a:t>16.12.2021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6A120-2E4D-4A85-8F14-00279EB4CA63}" type="slidenum">
              <a:rPr lang="uk-UA" smtClean="0"/>
              <a:t>‹#›</a:t>
            </a:fld>
            <a:endParaRPr lang="uk-UA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30303386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73127-D939-4AC0-AB03-D5BE2F52F1AC}" type="datetimeFigureOut">
              <a:rPr lang="uk-UA" smtClean="0"/>
              <a:t>16.12.2021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6A120-2E4D-4A85-8F14-00279EB4CA6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95801226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73127-D939-4AC0-AB03-D5BE2F52F1AC}" type="datetimeFigureOut">
              <a:rPr lang="uk-UA" smtClean="0"/>
              <a:t>16.12.2021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6A120-2E4D-4A85-8F14-00279EB4CA6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90166713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73127-D939-4AC0-AB03-D5BE2F52F1AC}" type="datetimeFigureOut">
              <a:rPr lang="uk-UA" smtClean="0"/>
              <a:t>16.12.2021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6A120-2E4D-4A85-8F14-00279EB4CA6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69641142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73127-D939-4AC0-AB03-D5BE2F52F1AC}" type="datetimeFigureOut">
              <a:rPr lang="uk-UA" smtClean="0"/>
              <a:t>16.12.2021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6A120-2E4D-4A85-8F14-00279EB4CA6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17115591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73127-D939-4AC0-AB03-D5BE2F52F1AC}" type="datetimeFigureOut">
              <a:rPr lang="uk-UA" smtClean="0"/>
              <a:t>16.12.2021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6A120-2E4D-4A85-8F14-00279EB4CA6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7345589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73127-D939-4AC0-AB03-D5BE2F52F1AC}" type="datetimeFigureOut">
              <a:rPr lang="uk-UA" smtClean="0"/>
              <a:t>16.12.2021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6A120-2E4D-4A85-8F14-00279EB4CA6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833749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73127-D939-4AC0-AB03-D5BE2F52F1AC}" type="datetimeFigureOut">
              <a:rPr lang="uk-UA" smtClean="0"/>
              <a:t>16.12.2021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6A120-2E4D-4A85-8F14-00279EB4CA6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8940137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73127-D939-4AC0-AB03-D5BE2F52F1AC}" type="datetimeFigureOut">
              <a:rPr lang="uk-UA" smtClean="0"/>
              <a:t>16.12.2021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6A120-2E4D-4A85-8F14-00279EB4CA6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9820626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73127-D939-4AC0-AB03-D5BE2F52F1AC}" type="datetimeFigureOut">
              <a:rPr lang="uk-UA" smtClean="0"/>
              <a:t>16.12.2021</a:t>
            </a:fld>
            <a:endParaRPr lang="uk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6A120-2E4D-4A85-8F14-00279EB4CA6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299163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73127-D939-4AC0-AB03-D5BE2F52F1AC}" type="datetimeFigureOut">
              <a:rPr lang="uk-UA" smtClean="0"/>
              <a:t>16.12.2021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6A120-2E4D-4A85-8F14-00279EB4CA6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9645212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73127-D939-4AC0-AB03-D5BE2F52F1AC}" type="datetimeFigureOut">
              <a:rPr lang="uk-UA" smtClean="0"/>
              <a:t>16.12.2021</a:t>
            </a:fld>
            <a:endParaRPr lang="uk-U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6A120-2E4D-4A85-8F14-00279EB4CA6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3679575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73127-D939-4AC0-AB03-D5BE2F52F1AC}" type="datetimeFigureOut">
              <a:rPr lang="uk-UA" smtClean="0"/>
              <a:t>16.12.2021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6A120-2E4D-4A85-8F14-00279EB4CA6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2864629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73127-D939-4AC0-AB03-D5BE2F52F1AC}" type="datetimeFigureOut">
              <a:rPr lang="uk-UA" smtClean="0"/>
              <a:t>16.12.2021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6A120-2E4D-4A85-8F14-00279EB4CA6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5590886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8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8EB73127-D939-4AC0-AB03-D5BE2F52F1AC}" type="datetimeFigureOut">
              <a:rPr lang="uk-UA" smtClean="0"/>
              <a:t>16.12.2021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4B36A120-2E4D-4A85-8F14-00279EB4CA6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4375626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51012" y="148823"/>
            <a:ext cx="8689976" cy="2509213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66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Богослов’я</a:t>
            </a:r>
            <a:r>
              <a:rPr lang="uk-UA" sz="6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66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1</a:t>
            </a:r>
            <a:endParaRPr lang="uk-UA" sz="66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902400" y="2743200"/>
            <a:ext cx="10387200" cy="1371599"/>
          </a:xfrm>
        </p:spPr>
        <p:txBody>
          <a:bodyPr>
            <a:normAutofit fontScale="25000" lnSpcReduction="20000"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128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Інститут християнських лідерів</a:t>
            </a:r>
          </a:p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128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Професор Сергій </a:t>
            </a:r>
            <a:r>
              <a:rPr lang="uk-UA" sz="12800" b="1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Перевишко</a:t>
            </a:r>
            <a:endParaRPr lang="uk-UA" sz="12800" b="1" dirty="0">
              <a:solidFill>
                <a:schemeClr val="tx1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128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Серпень 2019 </a:t>
            </a:r>
            <a:r>
              <a:rPr lang="uk-UA" sz="12800" b="1" dirty="0">
                <a:solidFill>
                  <a:schemeClr val="tx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7.1</a:t>
            </a:r>
            <a:endParaRPr lang="uk-UA" sz="12800" b="1" dirty="0">
              <a:solidFill>
                <a:schemeClr val="tx1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52912488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93475" y="76508"/>
            <a:ext cx="10805050" cy="159617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32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Створення всесвіту: </a:t>
            </a:r>
            <a:br>
              <a:rPr lang="uk-UA" sz="32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</a:br>
            <a:r>
              <a:rPr lang="uk-UA" sz="32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питання, пов’язані з творінням</a:t>
            </a:r>
            <a:endParaRPr lang="uk-UA" sz="32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379563" y="1788543"/>
            <a:ext cx="6439892" cy="525348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26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Докладний розгляд Буття 1:1-2</a:t>
            </a:r>
            <a:endParaRPr lang="uk-UA" sz="26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3A29E7D-EFE8-48ED-A9AB-84AC6C9061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03391" y="1788543"/>
            <a:ext cx="4953792" cy="3280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280415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93475" y="76508"/>
            <a:ext cx="10805050" cy="159617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32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Створення всесвіту: </a:t>
            </a:r>
            <a:br>
              <a:rPr lang="uk-UA" sz="32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</a:br>
            <a:r>
              <a:rPr lang="uk-UA" sz="32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питання, пов’язані з творінням</a:t>
            </a:r>
            <a:endParaRPr lang="uk-UA" sz="32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379563" y="1788543"/>
            <a:ext cx="6439892" cy="525348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26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Докладний розгляд Буття 1:1-2</a:t>
            </a:r>
            <a:endParaRPr lang="uk-UA" sz="26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26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Створення (</a:t>
            </a:r>
            <a:r>
              <a:rPr lang="en-US" sz="2600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hebrew</a:t>
            </a:r>
            <a:r>
              <a:rPr lang="uk-UA" sz="26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: </a:t>
            </a:r>
            <a:r>
              <a:rPr lang="en-US" sz="26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bara and </a:t>
            </a:r>
            <a:r>
              <a:rPr lang="en-US" sz="2600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asah</a:t>
            </a:r>
            <a:r>
              <a:rPr lang="uk-UA" sz="26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)</a:t>
            </a:r>
            <a:endParaRPr lang="uk-UA" sz="26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3A29E7D-EFE8-48ED-A9AB-84AC6C9061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03391" y="1788543"/>
            <a:ext cx="4953792" cy="3280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699378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93475" y="76508"/>
            <a:ext cx="10805050" cy="159617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32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Створення всесвіту: </a:t>
            </a:r>
            <a:br>
              <a:rPr lang="uk-UA" sz="32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</a:br>
            <a:r>
              <a:rPr lang="uk-UA" sz="32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питання, пов’язані з творінням</a:t>
            </a:r>
            <a:endParaRPr lang="uk-UA" sz="32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379563" y="1788543"/>
            <a:ext cx="6439892" cy="525348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26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Докладний розгляд Буття 1:1-2</a:t>
            </a:r>
            <a:endParaRPr lang="uk-UA" sz="26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26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Створення (</a:t>
            </a:r>
            <a:r>
              <a:rPr lang="en-US" sz="2600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hebrew</a:t>
            </a:r>
            <a:r>
              <a:rPr lang="uk-UA" sz="26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: </a:t>
            </a:r>
            <a:r>
              <a:rPr lang="en-US" sz="26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bara and </a:t>
            </a:r>
            <a:r>
              <a:rPr lang="en-US" sz="2600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asah</a:t>
            </a:r>
            <a:r>
              <a:rPr lang="uk-UA" sz="26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)</a:t>
            </a:r>
            <a:endParaRPr lang="uk-UA" sz="26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26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Граматика Буття 1:1-2</a:t>
            </a:r>
            <a:endParaRPr lang="uk-UA" sz="26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3A29E7D-EFE8-48ED-A9AB-84AC6C9061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03391" y="1788543"/>
            <a:ext cx="4953792" cy="3280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925756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93475" y="76508"/>
            <a:ext cx="10805050" cy="159617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32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Створення всесвіту: </a:t>
            </a:r>
            <a:br>
              <a:rPr lang="uk-UA" sz="32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</a:br>
            <a:r>
              <a:rPr lang="uk-UA" sz="32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питання, пов’язані з творінням</a:t>
            </a:r>
            <a:endParaRPr lang="uk-UA" sz="32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379563" y="1788543"/>
            <a:ext cx="6439892" cy="525348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26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Докладний розгляд Буття 1:1-2</a:t>
            </a:r>
            <a:endParaRPr lang="uk-UA" sz="26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26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Створення (</a:t>
            </a:r>
            <a:r>
              <a:rPr lang="en-US" sz="2600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hebrew</a:t>
            </a:r>
            <a:r>
              <a:rPr lang="uk-UA" sz="26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: </a:t>
            </a:r>
            <a:r>
              <a:rPr lang="en-US" sz="26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bara and </a:t>
            </a:r>
            <a:r>
              <a:rPr lang="en-US" sz="2600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asah</a:t>
            </a:r>
            <a:r>
              <a:rPr lang="uk-UA" sz="26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)</a:t>
            </a:r>
            <a:endParaRPr lang="uk-UA" sz="26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26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Граматика Буття 1:1-2</a:t>
            </a:r>
            <a:endParaRPr lang="uk-UA" sz="26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26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«Була» чи «стала»?</a:t>
            </a:r>
            <a:endParaRPr lang="uk-UA" sz="26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3A29E7D-EFE8-48ED-A9AB-84AC6C9061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03391" y="1788543"/>
            <a:ext cx="4953792" cy="3280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636186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93475" y="76508"/>
            <a:ext cx="10805050" cy="159617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32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Створення всесвіту: </a:t>
            </a:r>
            <a:br>
              <a:rPr lang="uk-UA" sz="32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</a:br>
            <a:r>
              <a:rPr lang="uk-UA" sz="32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питання, пов’язані з творінням</a:t>
            </a:r>
            <a:endParaRPr lang="uk-UA" sz="32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379563" y="1788543"/>
            <a:ext cx="6439892" cy="525348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26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Докладний розгляд Буття 1:1-2</a:t>
            </a:r>
            <a:endParaRPr lang="uk-UA" sz="26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26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Створення (</a:t>
            </a:r>
            <a:r>
              <a:rPr lang="en-US" sz="2600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hebrew</a:t>
            </a:r>
            <a:r>
              <a:rPr lang="uk-UA" sz="26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: </a:t>
            </a:r>
            <a:r>
              <a:rPr lang="en-US" sz="26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bara and </a:t>
            </a:r>
            <a:r>
              <a:rPr lang="en-US" sz="2600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asah</a:t>
            </a:r>
            <a:r>
              <a:rPr lang="uk-UA" sz="26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)</a:t>
            </a:r>
            <a:endParaRPr lang="uk-UA" sz="26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26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Граматика Буття 1:1-2</a:t>
            </a:r>
            <a:endParaRPr lang="uk-UA" sz="26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26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«Була» чи «стала»?</a:t>
            </a:r>
            <a:endParaRPr lang="uk-UA" sz="26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en-US" sz="26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Tohu </a:t>
            </a:r>
            <a:r>
              <a:rPr lang="uk-UA" sz="26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та </a:t>
            </a:r>
            <a:r>
              <a:rPr lang="en-US" sz="2600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bohu</a:t>
            </a:r>
            <a:endParaRPr lang="en-US" sz="26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3A29E7D-EFE8-48ED-A9AB-84AC6C9061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03391" y="1788543"/>
            <a:ext cx="4953792" cy="3280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808340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93475" y="76508"/>
            <a:ext cx="10805050" cy="159617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32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Створення всесвіту: </a:t>
            </a:r>
            <a:br>
              <a:rPr lang="uk-UA" sz="32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</a:br>
            <a:r>
              <a:rPr lang="uk-UA" sz="32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питання, пов’язані з творінням</a:t>
            </a:r>
            <a:endParaRPr lang="uk-UA" sz="32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379563" y="1788543"/>
            <a:ext cx="6439892" cy="5253487"/>
          </a:xfrm>
        </p:spPr>
        <p:txBody>
          <a:bodyPr>
            <a:normAutofit fontScale="92500"/>
          </a:bodyPr>
          <a:lstStyle/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uk-UA" sz="2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Докладний розгляд Буття 1:1-2</a:t>
            </a:r>
            <a:endParaRPr lang="uk-UA" sz="28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uk-UA" sz="2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Створення (</a:t>
            </a:r>
            <a:r>
              <a:rPr lang="en-US" sz="2800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hebrew</a:t>
            </a:r>
            <a:r>
              <a:rPr lang="uk-UA" sz="2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: </a:t>
            </a:r>
            <a:r>
              <a:rPr lang="en-US" sz="2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bara and </a:t>
            </a:r>
            <a:r>
              <a:rPr lang="en-US" sz="2800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asah</a:t>
            </a:r>
            <a:r>
              <a:rPr lang="uk-UA" sz="2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)</a:t>
            </a:r>
            <a:endParaRPr lang="uk-UA" sz="28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uk-UA" sz="2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Граматика Буття 1:1-2</a:t>
            </a:r>
            <a:endParaRPr lang="uk-UA" sz="28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uk-UA" sz="2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«Була» чи «стала»?</a:t>
            </a:r>
            <a:endParaRPr lang="uk-UA" sz="28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en-US" sz="2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Tohu </a:t>
            </a:r>
            <a:r>
              <a:rPr lang="uk-UA" sz="2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та </a:t>
            </a:r>
            <a:r>
              <a:rPr lang="en-US" sz="2800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bohu</a:t>
            </a:r>
            <a:endParaRPr lang="uk-UA" sz="28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uk-UA" sz="2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«Наповнення»</a:t>
            </a:r>
            <a:endParaRPr lang="uk-UA" sz="28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3A29E7D-EFE8-48ED-A9AB-84AC6C9061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03391" y="1788543"/>
            <a:ext cx="4953792" cy="3280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692580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93475" y="76508"/>
            <a:ext cx="10805050" cy="159617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32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Створення всесвіту: </a:t>
            </a:r>
            <a:br>
              <a:rPr lang="uk-UA" sz="32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</a:br>
            <a:r>
              <a:rPr lang="uk-UA" sz="32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питання, пов’язані з творінням</a:t>
            </a:r>
            <a:endParaRPr lang="uk-UA" sz="32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345036" y="1672685"/>
            <a:ext cx="6168574" cy="5185315"/>
          </a:xfrm>
        </p:spPr>
        <p:txBody>
          <a:bodyPr>
            <a:normAutofit fontScale="92500"/>
          </a:bodyPr>
          <a:lstStyle/>
          <a:p>
            <a:pPr marL="0" indent="0">
              <a:lnSpc>
                <a:spcPct val="150000"/>
              </a:lnSpc>
              <a:spcAft>
                <a:spcPts val="1000"/>
              </a:spcAft>
              <a:buNone/>
            </a:pPr>
            <a:r>
              <a:rPr lang="uk-UA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Застереження</a:t>
            </a:r>
            <a:endParaRPr lang="uk-UA" sz="24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50000"/>
              </a:lnSpc>
              <a:spcAft>
                <a:spcPts val="1000"/>
              </a:spcAft>
              <a:buNone/>
            </a:pPr>
            <a:r>
              <a:rPr lang="uk-UA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Багато відвертих християн винайшли інші нові інтерпретації Писання, щоб уникнути інтелектуальних конфліктів з науково-популярними ідеями. Теорія розриву була однією з таких </a:t>
            </a:r>
            <a:r>
              <a:rPr lang="uk-UA" sz="2400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реінтерпретацій</a:t>
            </a:r>
            <a:r>
              <a:rPr lang="uk-UA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, винайдена для узгодження з науковими концепціями, які виникли на початку  1800-х і до сих пір популярні.</a:t>
            </a:r>
            <a:endParaRPr lang="uk-UA" sz="24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3A29E7D-EFE8-48ED-A9AB-84AC6C9061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03391" y="1788543"/>
            <a:ext cx="4953792" cy="3280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02281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93475" y="76508"/>
            <a:ext cx="10805050" cy="1596177"/>
          </a:xfrm>
        </p:spPr>
        <p:txBody>
          <a:bodyPr>
            <a:normAutofit fontScale="90000"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Створення всесвіту: </a:t>
            </a:r>
            <a:br>
              <a:rPr lang="uk-UA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</a:br>
            <a:r>
              <a:rPr lang="uk-UA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питання, пов’язані з творінням</a:t>
            </a:r>
            <a:endParaRPr lang="uk-UA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422668" y="1825924"/>
            <a:ext cx="6284637" cy="525348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32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Чи можлива теорія розриву?</a:t>
            </a:r>
            <a:endParaRPr lang="uk-UA" sz="32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2DAA63E-D729-4F4A-B1A0-1B0F5B9A0A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63145" y="1981199"/>
            <a:ext cx="4535380" cy="35984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51232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93475" y="76508"/>
            <a:ext cx="10805050" cy="1596177"/>
          </a:xfrm>
        </p:spPr>
        <p:txBody>
          <a:bodyPr>
            <a:normAutofit fontScale="90000"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Створення всесвіту: </a:t>
            </a:r>
            <a:br>
              <a:rPr lang="uk-UA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</a:br>
            <a:r>
              <a:rPr lang="uk-UA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питання, пов’язані з творінням</a:t>
            </a:r>
            <a:endParaRPr lang="uk-UA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422668" y="1825924"/>
            <a:ext cx="6284637" cy="525348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32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Чи можлива теорія розриву?</a:t>
            </a:r>
            <a:endParaRPr lang="uk-UA" sz="32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32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Звідки взялася теорія розриву?</a:t>
            </a:r>
            <a:endParaRPr lang="uk-UA" sz="32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2DAA63E-D729-4F4A-B1A0-1B0F5B9A0A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63145" y="1981199"/>
            <a:ext cx="4535380" cy="35984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50372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93475" y="76508"/>
            <a:ext cx="10805050" cy="1596177"/>
          </a:xfrm>
        </p:spPr>
        <p:txBody>
          <a:bodyPr>
            <a:normAutofit fontScale="90000"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Створення всесвіту: </a:t>
            </a:r>
            <a:br>
              <a:rPr lang="uk-UA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</a:br>
            <a:r>
              <a:rPr lang="uk-UA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питання, пов’язані з творінням</a:t>
            </a:r>
            <a:endParaRPr lang="uk-UA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422668" y="1825924"/>
            <a:ext cx="6284637" cy="525348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32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Чи можлива теорія розриву?</a:t>
            </a:r>
            <a:endParaRPr lang="uk-UA" sz="32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32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Звідки взялася теорія розриву?</a:t>
            </a:r>
            <a:endParaRPr lang="uk-UA" sz="32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32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Свідчення боротьби</a:t>
            </a:r>
            <a:endParaRPr lang="uk-UA" sz="32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2DAA63E-D729-4F4A-B1A0-1B0F5B9A0A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63145" y="1981199"/>
            <a:ext cx="4535380" cy="35984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64232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93475" y="76508"/>
            <a:ext cx="10805050" cy="1596177"/>
          </a:xfrm>
        </p:spPr>
        <p:txBody>
          <a:bodyPr>
            <a:normAutofit fontScale="90000"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Створення всесвіту: </a:t>
            </a:r>
            <a:br>
              <a:rPr lang="uk-UA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</a:br>
            <a:r>
              <a:rPr lang="uk-UA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питання, пов’язані з творінням</a:t>
            </a:r>
            <a:endParaRPr lang="uk-UA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422668" y="1825924"/>
            <a:ext cx="6284637" cy="525348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32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Чи можлива теорія розриву?</a:t>
            </a:r>
            <a:endParaRPr lang="uk-UA" sz="32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32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Звідки взялася теорія розриву?</a:t>
            </a:r>
            <a:endParaRPr lang="uk-UA" sz="32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32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Свідчення боротьби</a:t>
            </a:r>
            <a:endParaRPr lang="uk-UA" sz="32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32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Проблеми з теорією розриву</a:t>
            </a:r>
            <a:endParaRPr lang="uk-UA" sz="32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2DAA63E-D729-4F4A-B1A0-1B0F5B9A0A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63145" y="1981199"/>
            <a:ext cx="4535380" cy="35984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96294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93475" y="76508"/>
            <a:ext cx="10805050" cy="159617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32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Створення всесвіту: </a:t>
            </a:r>
            <a:br>
              <a:rPr lang="uk-UA" sz="32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</a:br>
            <a:r>
              <a:rPr lang="uk-UA" sz="32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питання, пов’язані з творінням</a:t>
            </a:r>
            <a:endParaRPr lang="uk-UA" sz="32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534817" y="1788543"/>
            <a:ext cx="6284637" cy="525348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36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Вихід 20:11</a:t>
            </a:r>
            <a:endParaRPr lang="uk-UA" sz="36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3A29E7D-EFE8-48ED-A9AB-84AC6C9061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03391" y="1788543"/>
            <a:ext cx="4953792" cy="3280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94798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93475" y="76508"/>
            <a:ext cx="10805050" cy="159617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32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Створення всесвіту: </a:t>
            </a:r>
            <a:br>
              <a:rPr lang="uk-UA" sz="32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</a:br>
            <a:r>
              <a:rPr lang="uk-UA" sz="32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питання, пов’язані з творінням</a:t>
            </a:r>
            <a:endParaRPr lang="uk-UA" sz="32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534817" y="1788543"/>
            <a:ext cx="6284637" cy="525348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36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Вихід 20:11</a:t>
            </a:r>
            <a:endParaRPr lang="uk-UA" sz="36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36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Римлян 5:12</a:t>
            </a:r>
            <a:endParaRPr lang="uk-UA" sz="36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3A29E7D-EFE8-48ED-A9AB-84AC6C9061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03391" y="1788543"/>
            <a:ext cx="4953792" cy="3280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6954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93475" y="76508"/>
            <a:ext cx="10805050" cy="159617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32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Створення всесвіту: </a:t>
            </a:r>
            <a:br>
              <a:rPr lang="uk-UA" sz="32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</a:br>
            <a:r>
              <a:rPr lang="uk-UA" sz="32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питання, пов’язані з творінням</a:t>
            </a:r>
            <a:endParaRPr lang="uk-UA" sz="32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534817" y="1788543"/>
            <a:ext cx="6284637" cy="525348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36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Вихід 20:11</a:t>
            </a:r>
            <a:endParaRPr lang="uk-UA" sz="36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36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Римлян 5:12</a:t>
            </a:r>
            <a:endParaRPr lang="uk-UA" sz="36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36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Буття 1:29-31</a:t>
            </a:r>
            <a:endParaRPr lang="uk-UA" sz="36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3A29E7D-EFE8-48ED-A9AB-84AC6C9061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03391" y="1788543"/>
            <a:ext cx="4953792" cy="3280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40048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93475" y="76508"/>
            <a:ext cx="10805050" cy="159617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32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Створення всесвіту: </a:t>
            </a:r>
            <a:br>
              <a:rPr lang="uk-UA" sz="32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</a:br>
            <a:r>
              <a:rPr lang="uk-UA" sz="32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питання, пов’язані з творінням</a:t>
            </a:r>
            <a:endParaRPr lang="uk-UA" sz="32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534817" y="1788543"/>
            <a:ext cx="6284637" cy="525348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36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Вихід 20:11</a:t>
            </a:r>
            <a:endParaRPr lang="uk-UA" sz="36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36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Римлян 5:12</a:t>
            </a:r>
            <a:endParaRPr lang="uk-UA" sz="36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36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Буття 1:29-31</a:t>
            </a:r>
            <a:endParaRPr lang="uk-UA" sz="36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36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Римлян 8:22</a:t>
            </a:r>
            <a:endParaRPr lang="uk-UA" sz="36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3A29E7D-EFE8-48ED-A9AB-84AC6C9061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03391" y="1788543"/>
            <a:ext cx="4953792" cy="3280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9755099"/>
      </p:ext>
    </p:extLst>
  </p:cSld>
  <p:clrMapOvr>
    <a:masterClrMapping/>
  </p:clrMapOvr>
</p:sld>
</file>

<file path=ppt/theme/theme1.xml><?xml version="1.0" encoding="utf-8"?>
<a:theme xmlns:a="http://schemas.openxmlformats.org/drawingml/2006/main" name="Капля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Капля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Капля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78000"/>
                <a:shade val="100000"/>
                <a:hueMod val="136000"/>
                <a:satMod val="160000"/>
                <a:lumMod val="105000"/>
              </a:schemeClr>
            </a:gs>
            <a:gs pos="100000">
              <a:schemeClr val="phClr">
                <a:shade val="92000"/>
                <a:satMod val="170000"/>
                <a:lumMod val="96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C71B277C-C29A-4BA0-A7BA-43502DF21AB3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tf00001031_wac</Template>
  <TotalTime>284</TotalTime>
  <Words>359</Words>
  <Application>Microsoft Office PowerPoint</Application>
  <PresentationFormat>Широкоэкранный</PresentationFormat>
  <Paragraphs>62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1" baseType="lpstr">
      <vt:lpstr>Arial</vt:lpstr>
      <vt:lpstr>Calibri</vt:lpstr>
      <vt:lpstr>Times New Roman</vt:lpstr>
      <vt:lpstr>Tw Cen MT</vt:lpstr>
      <vt:lpstr>Капля</vt:lpstr>
      <vt:lpstr>Богослов’я 1</vt:lpstr>
      <vt:lpstr>Створення всесвіту:  питання, пов’язані з творінням</vt:lpstr>
      <vt:lpstr>Створення всесвіту:  питання, пов’язані з творінням</vt:lpstr>
      <vt:lpstr>Створення всесвіту:  питання, пов’язані з творінням</vt:lpstr>
      <vt:lpstr>Створення всесвіту:  питання, пов’язані з творінням</vt:lpstr>
      <vt:lpstr>Створення всесвіту:  питання, пов’язані з творінням</vt:lpstr>
      <vt:lpstr>Створення всесвіту:  питання, пов’язані з творінням</vt:lpstr>
      <vt:lpstr>Створення всесвіту:  питання, пов’язані з творінням</vt:lpstr>
      <vt:lpstr>Створення всесвіту:  питання, пов’язані з творінням</vt:lpstr>
      <vt:lpstr>Створення всесвіту:  питання, пов’язані з творінням</vt:lpstr>
      <vt:lpstr>Створення всесвіту:  питання, пов’язані з творінням</vt:lpstr>
      <vt:lpstr>Створення всесвіту:  питання, пов’язані з творінням</vt:lpstr>
      <vt:lpstr>Створення всесвіту:  питання, пов’язані з творінням</vt:lpstr>
      <vt:lpstr>Створення всесвіту:  питання, пов’язані з творінням</vt:lpstr>
      <vt:lpstr>Створення всесвіту:  питання, пов’язані з творінням</vt:lpstr>
      <vt:lpstr>Створення всесвіту:  питання, пов’язані з творінням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Огляд Нового Заповіту</dc:title>
  <dc:creator>Пользователь</dc:creator>
  <cp:lastModifiedBy>Ruslan Lvov</cp:lastModifiedBy>
  <cp:revision>35</cp:revision>
  <dcterms:created xsi:type="dcterms:W3CDTF">2021-03-08T18:15:17Z</dcterms:created>
  <dcterms:modified xsi:type="dcterms:W3CDTF">2021-12-16T12:21:14Z</dcterms:modified>
</cp:coreProperties>
</file>