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0"/>
  </p:notesMasterIdLst>
  <p:sldIdLst>
    <p:sldId id="429" r:id="rId2"/>
    <p:sldId id="526" r:id="rId3"/>
    <p:sldId id="431" r:id="rId4"/>
    <p:sldId id="437" r:id="rId5"/>
    <p:sldId id="438" r:id="rId6"/>
    <p:sldId id="434" r:id="rId7"/>
    <p:sldId id="439" r:id="rId8"/>
    <p:sldId id="440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s://www.google.com/url?sa=i&amp;rct=j&amp;q=&amp;esrc=s&amp;source=images&amp;cd=&amp;cad=rja&amp;uact=8&amp;ved=0ahUKEwj3_8LNy__WAhWGKCYKHXwcCRsQjRwIBw&amp;url=http://infogen.org.mx/distrofia-muscular/&amp;psig=AOvVaw1Y7E74mQuXcT5J3E7IBEXu&amp;ust=1508602276752991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5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9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78522" y="1412776"/>
            <a:ext cx="8132163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4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Jesús Dignifica 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Sexo Femenino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59024" y="260648"/>
            <a:ext cx="8173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Jesús no cambia el Cromosoma</a:t>
            </a:r>
          </a:p>
        </p:txBody>
      </p:sp>
      <p:pic>
        <p:nvPicPr>
          <p:cNvPr id="114690" name="Picture 2" descr="Resultado de imagen para celula gen cromosoma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850" y="908720"/>
            <a:ext cx="8730630" cy="4176464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359024" y="5157192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C-C-G-A</a:t>
            </a:r>
            <a:endParaRPr lang="es-MX" sz="4400" i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99592" y="404664"/>
            <a:ext cx="7200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 Hombre y Mujer creados son el mutuo complemento de la Imagen de Dios</a:t>
            </a:r>
          </a:p>
          <a:p>
            <a:pPr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 Isaías 49:15</a:t>
            </a:r>
          </a:p>
          <a:p>
            <a:pPr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 Isaías 66:13</a:t>
            </a:r>
          </a:p>
          <a:p>
            <a:pPr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 Mateo 23:37</a:t>
            </a:r>
            <a:endParaRPr lang="es-MX" sz="4800" i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403648" y="1052736"/>
            <a:ext cx="64807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 Jesús defiende a las mujeres</a:t>
            </a:r>
          </a:p>
          <a:p>
            <a:pPr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 Marcos 10:14</a:t>
            </a:r>
          </a:p>
          <a:p>
            <a:pPr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 Lucas 7:36-50</a:t>
            </a:r>
          </a:p>
          <a:p>
            <a:pPr>
              <a:buFont typeface="Wingdings" pitchFamily="2" charset="2"/>
              <a:buChar char="ü"/>
            </a:pPr>
            <a:endParaRPr lang="es-MX" sz="4800" i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403648" y="1052736"/>
            <a:ext cx="64807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 Jesús acepta el servicio de las mujeres</a:t>
            </a:r>
          </a:p>
          <a:p>
            <a:pPr algn="ctr"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Lucas 8:1-3</a:t>
            </a:r>
          </a:p>
          <a:p>
            <a:pPr algn="ctr"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Luca 10:38-42</a:t>
            </a:r>
          </a:p>
          <a:p>
            <a:pPr>
              <a:buFont typeface="Wingdings" pitchFamily="2" charset="2"/>
              <a:buChar char="ü"/>
            </a:pPr>
            <a:endParaRPr lang="es-MX" sz="4800" i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71600" y="404664"/>
            <a:ext cx="7200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 Jesús incluye a las mujeres en el discipulado</a:t>
            </a:r>
          </a:p>
          <a:p>
            <a:pPr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 Marcos 7:10-11</a:t>
            </a:r>
          </a:p>
          <a:p>
            <a:pPr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 Lucas 12:51, 53</a:t>
            </a:r>
          </a:p>
          <a:p>
            <a:pPr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 Marcos 10:29-30</a:t>
            </a:r>
          </a:p>
          <a:p>
            <a:pPr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 Mateo 12:46-50</a:t>
            </a:r>
            <a:endParaRPr lang="es-MX" sz="4800" i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CuadroTexto"/>
          <p:cNvSpPr txBox="1"/>
          <p:nvPr/>
        </p:nvSpPr>
        <p:spPr>
          <a:xfrm>
            <a:off x="827584" y="1484784"/>
            <a:ext cx="7488832" cy="104644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a la Mujer</a:t>
            </a:r>
          </a:p>
          <a:p>
            <a:pPr algn="ctr"/>
            <a:r>
              <a:rPr lang="es-MX" sz="1400" b="1" i="1" dirty="0" smtClean="0">
                <a:solidFill>
                  <a:srgbClr val="FFFF00"/>
                </a:solidFill>
                <a:latin typeface="Arial Black" pitchFamily="34" charset="0"/>
              </a:rPr>
              <a:t>(EXCLUSIVAMENTE)</a:t>
            </a:r>
            <a:endParaRPr lang="es-MX" sz="1400" b="1" i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71600" y="4437112"/>
            <a:ext cx="7488832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de la Mujer</a:t>
            </a:r>
            <a:endParaRPr lang="es-MX" sz="4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964488" cy="4495800"/>
          </a:xfrm>
        </p:spPr>
        <p:txBody>
          <a:bodyPr/>
          <a:lstStyle/>
          <a:p>
            <a:r>
              <a:rPr lang="es-MX" b="1" dirty="0" smtClean="0"/>
              <a:t>Unidad 4, Lección 1. TAREA #1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323528" y="1844824"/>
            <a:ext cx="3312368" cy="44958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Hacer el diagrama de mi vida. Incluyendo fechas, definiciones y descripciones de mi vida como mujer creada, caída, extraña, salva, sabia y preparada.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Incluir la descripción de cómo Dios dignificó mi vida. Incluir fechas. 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endParaRPr lang="es-MX" sz="2400" b="1" dirty="0" smtClean="0"/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73730" name="Picture 2" descr="Resultado de imagen para free painting woman reading writ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1700808"/>
            <a:ext cx="4138758" cy="4464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5236</TotalTime>
  <Words>250</Words>
  <Application>Microsoft Office PowerPoint</Application>
  <PresentationFormat>Presentación en pantalla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459</cp:revision>
  <dcterms:created xsi:type="dcterms:W3CDTF">2017-08-22T02:13:51Z</dcterms:created>
  <dcterms:modified xsi:type="dcterms:W3CDTF">2017-11-27T19:08:56Z</dcterms:modified>
</cp:coreProperties>
</file>