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0"/>
  </p:notesMasterIdLst>
  <p:sldIdLst>
    <p:sldId id="429" r:id="rId2"/>
    <p:sldId id="526" r:id="rId3"/>
    <p:sldId id="431" r:id="rId4"/>
    <p:sldId id="437" r:id="rId5"/>
    <p:sldId id="438" r:id="rId6"/>
    <p:sldId id="434" r:id="rId7"/>
    <p:sldId id="439" r:id="rId8"/>
    <p:sldId id="440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www.google.com/url?sa=i&amp;rct=j&amp;q=&amp;esrc=s&amp;source=images&amp;cd=&amp;cad=rja&amp;uact=8&amp;ved=0ahUKEwj3_8LNy__WAhWGKCYKHXwcCRsQjRwIBw&amp;url=http://infogen.org.mx/distrofia-muscular/&amp;psig=AOvVaw1Y7E74mQuXcT5J3E7IBEXu&amp;ust=1508602276752991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0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4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9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78522" y="1412776"/>
            <a:ext cx="8132163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4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Jesús Dignifica a la Mujer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1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Sexo Femenino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59024" y="260648"/>
            <a:ext cx="8173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solidFill>
                  <a:schemeClr val="accent1"/>
                </a:solidFill>
                <a:latin typeface="Arial Black" pitchFamily="34" charset="0"/>
              </a:rPr>
              <a:t>Jesús no cambia el Cromosoma</a:t>
            </a:r>
          </a:p>
        </p:txBody>
      </p:sp>
      <p:pic>
        <p:nvPicPr>
          <p:cNvPr id="114690" name="Picture 2" descr="Resultado de imagen para celula gen cromosoma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850" y="908720"/>
            <a:ext cx="8730630" cy="4176464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59024" y="5157192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i="1" dirty="0" smtClean="0">
                <a:latin typeface="Arial Black" pitchFamily="34" charset="0"/>
              </a:rPr>
              <a:t>C-C-G-A</a:t>
            </a:r>
            <a:endParaRPr lang="es-MX" sz="4400" i="1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99592" y="404664"/>
            <a:ext cx="7200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 Hombre y Mujer creados son el mutuo complemento de la Imagen de Dios</a:t>
            </a:r>
          </a:p>
          <a:p>
            <a:pPr>
              <a:buFont typeface="Wingdings" pitchFamily="2" charset="2"/>
              <a:buChar char="ü"/>
            </a:pPr>
            <a:r>
              <a:rPr lang="es-MX" sz="4800" i="1" dirty="0" smtClean="0">
                <a:latin typeface="Arial Black" pitchFamily="34" charset="0"/>
              </a:rPr>
              <a:t> Isaías 49:15</a:t>
            </a:r>
          </a:p>
          <a:p>
            <a:pPr>
              <a:buFont typeface="Wingdings" pitchFamily="2" charset="2"/>
              <a:buChar char="ü"/>
            </a:pPr>
            <a:r>
              <a:rPr lang="es-MX" sz="4800" i="1" dirty="0" smtClean="0">
                <a:latin typeface="Arial Black" pitchFamily="34" charset="0"/>
              </a:rPr>
              <a:t> Isaías 66:13</a:t>
            </a:r>
          </a:p>
          <a:p>
            <a:pPr>
              <a:buFont typeface="Wingdings" pitchFamily="2" charset="2"/>
              <a:buChar char="ü"/>
            </a:pPr>
            <a:r>
              <a:rPr lang="es-MX" sz="4800" i="1" dirty="0" smtClean="0">
                <a:latin typeface="Arial Black" pitchFamily="34" charset="0"/>
              </a:rPr>
              <a:t> Mateo 23:37</a:t>
            </a:r>
            <a:endParaRPr lang="es-MX" sz="4800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403648" y="1052736"/>
            <a:ext cx="64807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 Jesús defiende a las mujeres</a:t>
            </a:r>
          </a:p>
          <a:p>
            <a:pPr>
              <a:buFont typeface="Wingdings" pitchFamily="2" charset="2"/>
              <a:buChar char="ü"/>
            </a:pPr>
            <a:r>
              <a:rPr lang="es-MX" sz="4800" i="1" dirty="0" smtClean="0">
                <a:latin typeface="Arial Black" pitchFamily="34" charset="0"/>
              </a:rPr>
              <a:t> Marcos 10:14</a:t>
            </a:r>
          </a:p>
          <a:p>
            <a:pPr>
              <a:buFont typeface="Wingdings" pitchFamily="2" charset="2"/>
              <a:buChar char="ü"/>
            </a:pPr>
            <a:r>
              <a:rPr lang="es-MX" sz="4800" i="1" dirty="0" smtClean="0">
                <a:latin typeface="Arial Black" pitchFamily="34" charset="0"/>
              </a:rPr>
              <a:t> Lucas 7:36-50</a:t>
            </a:r>
          </a:p>
          <a:p>
            <a:pPr>
              <a:buFont typeface="Wingdings" pitchFamily="2" charset="2"/>
              <a:buChar char="ü"/>
            </a:pPr>
            <a:endParaRPr lang="es-MX" sz="4800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403648" y="1052736"/>
            <a:ext cx="64807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 Jesús acepta el servicio de las mujeres</a:t>
            </a:r>
          </a:p>
          <a:p>
            <a:pPr algn="ctr">
              <a:buFont typeface="Wingdings" pitchFamily="2" charset="2"/>
              <a:buChar char="ü"/>
            </a:pPr>
            <a:r>
              <a:rPr lang="es-MX" sz="4800" i="1" dirty="0" smtClean="0">
                <a:latin typeface="Arial Black" pitchFamily="34" charset="0"/>
              </a:rPr>
              <a:t>Lucas 8:1-3</a:t>
            </a:r>
          </a:p>
          <a:p>
            <a:pPr algn="ctr">
              <a:buFont typeface="Wingdings" pitchFamily="2" charset="2"/>
              <a:buChar char="ü"/>
            </a:pPr>
            <a:r>
              <a:rPr lang="es-MX" sz="4800" i="1" dirty="0" smtClean="0">
                <a:latin typeface="Arial Black" pitchFamily="34" charset="0"/>
              </a:rPr>
              <a:t>Luca 10:38-42</a:t>
            </a:r>
          </a:p>
          <a:p>
            <a:pPr>
              <a:buFont typeface="Wingdings" pitchFamily="2" charset="2"/>
              <a:buChar char="ü"/>
            </a:pPr>
            <a:endParaRPr lang="es-MX" sz="4800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71600" y="404664"/>
            <a:ext cx="7200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 Jesús incluye a las mujeres en el discipulado</a:t>
            </a:r>
          </a:p>
          <a:p>
            <a:pPr>
              <a:buFont typeface="Wingdings" pitchFamily="2" charset="2"/>
              <a:buChar char="ü"/>
            </a:pPr>
            <a:r>
              <a:rPr lang="es-MX" sz="4800" i="1" dirty="0" smtClean="0">
                <a:latin typeface="Arial Black" pitchFamily="34" charset="0"/>
              </a:rPr>
              <a:t> Marcos 7:10-11</a:t>
            </a:r>
          </a:p>
          <a:p>
            <a:pPr>
              <a:buFont typeface="Wingdings" pitchFamily="2" charset="2"/>
              <a:buChar char="ü"/>
            </a:pPr>
            <a:r>
              <a:rPr lang="es-MX" sz="4800" i="1" dirty="0" smtClean="0">
                <a:latin typeface="Arial Black" pitchFamily="34" charset="0"/>
              </a:rPr>
              <a:t> Lucas 12:51, 53</a:t>
            </a:r>
          </a:p>
          <a:p>
            <a:pPr>
              <a:buFont typeface="Wingdings" pitchFamily="2" charset="2"/>
              <a:buChar char="ü"/>
            </a:pPr>
            <a:r>
              <a:rPr lang="es-MX" sz="4800" i="1" dirty="0" smtClean="0">
                <a:latin typeface="Arial Black" pitchFamily="34" charset="0"/>
              </a:rPr>
              <a:t> Marcos 10:29-30</a:t>
            </a:r>
          </a:p>
          <a:p>
            <a:pPr>
              <a:buFont typeface="Wingdings" pitchFamily="2" charset="2"/>
              <a:buChar char="ü"/>
            </a:pPr>
            <a:r>
              <a:rPr lang="es-MX" sz="4800" i="1" dirty="0" smtClean="0">
                <a:latin typeface="Arial Black" pitchFamily="34" charset="0"/>
              </a:rPr>
              <a:t> Mateo 12:46-50</a:t>
            </a:r>
            <a:endParaRPr lang="es-MX" sz="4800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4067944" y="692696"/>
            <a:ext cx="0" cy="4176464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3995936" y="4797152"/>
            <a:ext cx="4680520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 rot="16200000">
            <a:off x="2459087" y="4052392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995936" y="4963815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475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836712"/>
            <a:ext cx="1277665" cy="1224136"/>
          </a:xfrm>
          <a:prstGeom prst="rect">
            <a:avLst/>
          </a:prstGeom>
          <a:noFill/>
        </p:spPr>
      </p:pic>
      <p:sp>
        <p:nvSpPr>
          <p:cNvPr id="15" name="14 Flecha en U"/>
          <p:cNvSpPr/>
          <p:nvPr/>
        </p:nvSpPr>
        <p:spPr>
          <a:xfrm>
            <a:off x="4932040" y="188640"/>
            <a:ext cx="302433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0" name="Picture 4" descr="Resultado de imagen para icono de personas diferent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2996952"/>
            <a:ext cx="2016224" cy="1513100"/>
          </a:xfrm>
          <a:prstGeom prst="rect">
            <a:avLst/>
          </a:prstGeom>
          <a:noFill/>
        </p:spPr>
      </p:pic>
      <p:pic>
        <p:nvPicPr>
          <p:cNvPr id="22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068960"/>
            <a:ext cx="1277665" cy="1224136"/>
          </a:xfrm>
          <a:prstGeom prst="rect">
            <a:avLst/>
          </a:prstGeom>
          <a:noFill/>
        </p:spPr>
      </p:pic>
      <p:sp>
        <p:nvSpPr>
          <p:cNvPr id="23" name="22 Flecha en U"/>
          <p:cNvSpPr/>
          <p:nvPr/>
        </p:nvSpPr>
        <p:spPr>
          <a:xfrm>
            <a:off x="4932040" y="2420888"/>
            <a:ext cx="158417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6" name="Picture 10" descr="Resultado de imagen para icono de mujeres diferente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736927"/>
            <a:ext cx="2232248" cy="1899985"/>
          </a:xfrm>
          <a:prstGeom prst="rect">
            <a:avLst/>
          </a:prstGeom>
          <a:noFill/>
        </p:spPr>
      </p:pic>
      <p:sp>
        <p:nvSpPr>
          <p:cNvPr id="26" name="25 Flecha en U"/>
          <p:cNvSpPr/>
          <p:nvPr/>
        </p:nvSpPr>
        <p:spPr>
          <a:xfrm flipH="1">
            <a:off x="1259632" y="2780928"/>
            <a:ext cx="3464768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7" name="26 Flecha en U"/>
          <p:cNvSpPr/>
          <p:nvPr/>
        </p:nvSpPr>
        <p:spPr>
          <a:xfrm flipH="1">
            <a:off x="1331640" y="476672"/>
            <a:ext cx="3320752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11636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836712"/>
            <a:ext cx="1728192" cy="1749741"/>
          </a:xfrm>
          <a:prstGeom prst="rect">
            <a:avLst/>
          </a:prstGeom>
          <a:noFill/>
        </p:spPr>
      </p:pic>
      <p:pic>
        <p:nvPicPr>
          <p:cNvPr id="111638" name="Picture 22" descr="Imagen relacionada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284984"/>
            <a:ext cx="2699792" cy="2592288"/>
          </a:xfrm>
          <a:prstGeom prst="rect">
            <a:avLst/>
          </a:prstGeom>
          <a:noFill/>
        </p:spPr>
      </p:pic>
      <p:sp>
        <p:nvSpPr>
          <p:cNvPr id="21" name="20 CuadroTexto"/>
          <p:cNvSpPr txBox="1"/>
          <p:nvPr/>
        </p:nvSpPr>
        <p:spPr>
          <a:xfrm>
            <a:off x="827584" y="1484784"/>
            <a:ext cx="7488832" cy="104644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atin typeface="Arial Black" pitchFamily="34" charset="0"/>
              </a:rPr>
              <a:t>Ministerio a la Mujer</a:t>
            </a:r>
          </a:p>
          <a:p>
            <a:pPr algn="ctr"/>
            <a:r>
              <a:rPr lang="es-MX" sz="1400" b="1" i="1" dirty="0" smtClean="0">
                <a:solidFill>
                  <a:srgbClr val="FFFF00"/>
                </a:solidFill>
                <a:latin typeface="Arial Black" pitchFamily="34" charset="0"/>
              </a:rPr>
              <a:t>(EXCLUSIVAMENTE)</a:t>
            </a:r>
            <a:endParaRPr lang="es-MX" sz="1400" b="1" i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971600" y="4437112"/>
            <a:ext cx="7488832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atin typeface="Arial Black" pitchFamily="34" charset="0"/>
              </a:rPr>
              <a:t>Ministerio de la Mujer</a:t>
            </a:r>
            <a:endParaRPr lang="es-MX" sz="48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9512" y="692696"/>
            <a:ext cx="8964488" cy="4495800"/>
          </a:xfrm>
        </p:spPr>
        <p:txBody>
          <a:bodyPr/>
          <a:lstStyle/>
          <a:p>
            <a:r>
              <a:rPr lang="es-MX" b="1" dirty="0" smtClean="0"/>
              <a:t>Unidad 4, Lección 1. TAREA #1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323528" y="1844824"/>
            <a:ext cx="3312368" cy="44958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Hacer el diagrama de mi vida. Incluyendo fechas, definiciones y descripciones de mi vida como mujer creada, caída, extraña, salva, sabia y preparada.</a:t>
            </a:r>
          </a:p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Incluir la descripción de cómo Dios dignificó mi vida. Incluir fechas. </a:t>
            </a:r>
          </a:p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endParaRPr lang="es-MX" sz="2400" b="1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s-MX" sz="2400" b="1" dirty="0" smtClean="0">
              <a:solidFill>
                <a:schemeClr val="accent1"/>
              </a:solidFill>
            </a:endParaRPr>
          </a:p>
        </p:txBody>
      </p:sp>
      <p:pic>
        <p:nvPicPr>
          <p:cNvPr id="73730" name="Picture 2" descr="Resultado de imagen para free painting woman reading wri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700808"/>
            <a:ext cx="4138758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5236</TotalTime>
  <Words>250</Words>
  <Application>Microsoft Office PowerPoint</Application>
  <PresentationFormat>Presentación en pantalla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Intermedio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459</cp:revision>
  <dcterms:created xsi:type="dcterms:W3CDTF">2017-08-22T02:13:51Z</dcterms:created>
  <dcterms:modified xsi:type="dcterms:W3CDTF">2017-11-27T19:08:56Z</dcterms:modified>
</cp:coreProperties>
</file>