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0"/>
  </p:handoutMasterIdLst>
  <p:sldIdLst>
    <p:sldId id="259" r:id="rId2"/>
    <p:sldId id="256" r:id="rId3"/>
    <p:sldId id="257" r:id="rId4"/>
    <p:sldId id="258" r:id="rId5"/>
    <p:sldId id="260" r:id="rId6"/>
    <p:sldId id="261" r:id="rId7"/>
    <p:sldId id="263" r:id="rId8"/>
    <p:sldId id="262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C53D9A-211A-489D-9CFC-7104C618E636}" type="datetimeFigureOut">
              <a:rPr lang="en-US" smtClean="0"/>
              <a:pPr/>
              <a:t>6/19/2018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0F73D9-F710-4960-932F-B86C11446C1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A769B-E6BE-4A0E-A6D6-2A20AB4BE14B}" type="datetimeFigureOut">
              <a:rPr lang="en-US" smtClean="0"/>
              <a:pPr/>
              <a:t>6/19/2018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A3283-07E6-47A2-9FEC-362C26332F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A769B-E6BE-4A0E-A6D6-2A20AB4BE14B}" type="datetimeFigureOut">
              <a:rPr lang="en-US" smtClean="0"/>
              <a:pPr/>
              <a:t>6/19/2018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A3283-07E6-47A2-9FEC-362C26332F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A769B-E6BE-4A0E-A6D6-2A20AB4BE14B}" type="datetimeFigureOut">
              <a:rPr lang="en-US" smtClean="0"/>
              <a:pPr/>
              <a:t>6/19/2018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A3283-07E6-47A2-9FEC-362C26332F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A769B-E6BE-4A0E-A6D6-2A20AB4BE14B}" type="datetimeFigureOut">
              <a:rPr lang="en-US" smtClean="0"/>
              <a:pPr/>
              <a:t>6/19/2018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A3283-07E6-47A2-9FEC-362C26332F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A769B-E6BE-4A0E-A6D6-2A20AB4BE14B}" type="datetimeFigureOut">
              <a:rPr lang="en-US" smtClean="0"/>
              <a:pPr/>
              <a:t>6/19/2018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A3283-07E6-47A2-9FEC-362C26332F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A769B-E6BE-4A0E-A6D6-2A20AB4BE14B}" type="datetimeFigureOut">
              <a:rPr lang="en-US" smtClean="0"/>
              <a:pPr/>
              <a:t>6/19/2018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A3283-07E6-47A2-9FEC-362C26332F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A769B-E6BE-4A0E-A6D6-2A20AB4BE14B}" type="datetimeFigureOut">
              <a:rPr lang="en-US" smtClean="0"/>
              <a:pPr/>
              <a:t>6/19/2018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A3283-07E6-47A2-9FEC-362C26332F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A769B-E6BE-4A0E-A6D6-2A20AB4BE14B}" type="datetimeFigureOut">
              <a:rPr lang="en-US" smtClean="0"/>
              <a:pPr/>
              <a:t>6/19/2018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A3283-07E6-47A2-9FEC-362C26332F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A769B-E6BE-4A0E-A6D6-2A20AB4BE14B}" type="datetimeFigureOut">
              <a:rPr lang="en-US" smtClean="0"/>
              <a:pPr/>
              <a:t>6/19/2018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A3283-07E6-47A2-9FEC-362C26332F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A769B-E6BE-4A0E-A6D6-2A20AB4BE14B}" type="datetimeFigureOut">
              <a:rPr lang="en-US" smtClean="0"/>
              <a:pPr/>
              <a:t>6/19/2018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A3283-07E6-47A2-9FEC-362C26332F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A769B-E6BE-4A0E-A6D6-2A20AB4BE14B}" type="datetimeFigureOut">
              <a:rPr lang="en-US" smtClean="0"/>
              <a:pPr/>
              <a:t>6/19/2018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A3283-07E6-47A2-9FEC-362C26332F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FA769B-E6BE-4A0E-A6D6-2A20AB4BE14B}" type="datetimeFigureOut">
              <a:rPr lang="en-US" smtClean="0"/>
              <a:pPr/>
              <a:t>6/19/2018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AA3283-07E6-47A2-9FEC-362C26332F2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s://mohammedyakubu4.files.wordpress.com/2015/09/managment-styles-pic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81000" y="228600"/>
            <a:ext cx="5176417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Leadership 33</a:t>
            </a:r>
            <a:endParaRPr lang="en-US" sz="40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Spiritual Warfare</a:t>
            </a:r>
            <a:r>
              <a:rPr lang="en-US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</a:t>
            </a:r>
          </a:p>
          <a:p>
            <a:r>
              <a:rPr lang="en-US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His Strategies</a:t>
            </a:r>
            <a:endParaRPr lang="en-US" sz="4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5800" y="838200"/>
            <a:ext cx="77724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“And what I have forgiven, if there is anything to forgive, I have forgiven in the sight of Christ for your sake, in order that Satan might not outwit us.  For we are not 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unaware 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 his schemes.”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Corinthians 2:11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304800"/>
            <a:ext cx="6105518" cy="59093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Extent of His Power </a:t>
            </a:r>
          </a:p>
          <a:p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A. Pain and Suffering	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Acts 10:38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Luke 13:16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B. The Power of Death?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Hebrews 2:14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C. Snares or Traps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I Timothy 3:7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381000"/>
            <a:ext cx="6377067" cy="56323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D. Inject Wicked Purposes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John 13:2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Acts 5:3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E. Enter and Control a person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John 13:27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F. Torment God’s Servants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Luke 22:31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G. Hinder God’s Servants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 Thessalonians 2:18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762000"/>
            <a:ext cx="479548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H. Prison (figurative?)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Revelation 2:10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85800" y="381000"/>
            <a:ext cx="792480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Extent of His Power </a:t>
            </a:r>
          </a:p>
          <a:p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A. Pain and Suffering	</a:t>
            </a:r>
          </a:p>
          <a:p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B. The Power of Death? </a:t>
            </a:r>
          </a:p>
          <a:p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C. Snares or Traps </a:t>
            </a:r>
          </a:p>
          <a:p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endParaRPr lang="en-US" sz="3600" dirty="0"/>
          </a:p>
        </p:txBody>
      </p:sp>
      <p:sp>
        <p:nvSpPr>
          <p:cNvPr id="3" name="Rectangle 2"/>
          <p:cNvSpPr/>
          <p:nvPr/>
        </p:nvSpPr>
        <p:spPr>
          <a:xfrm>
            <a:off x="1600200" y="2819400"/>
            <a:ext cx="59436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D. Inject Wicked Purposes </a:t>
            </a:r>
          </a:p>
          <a:p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E. Enter and Control a person </a:t>
            </a:r>
          </a:p>
          <a:p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F. Torment God’s Servants </a:t>
            </a:r>
          </a:p>
          <a:p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G. Hinder God’s Servants 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H. Imprisonment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152400"/>
            <a:ext cx="7772400" cy="72019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Strategies of Satan</a:t>
            </a:r>
          </a:p>
          <a:p>
            <a:endParaRPr lang="en-US" sz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742950" indent="-742950"/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A. Subtlety </a:t>
            </a:r>
          </a:p>
          <a:p>
            <a:pPr marL="1200150" lvl="1" indent="-742950"/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Genesis 3:1</a:t>
            </a:r>
          </a:p>
          <a:p>
            <a:pPr marL="1200150" lvl="1" indent="-742950"/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Ephesians 6:11 </a:t>
            </a:r>
          </a:p>
          <a:p>
            <a:pPr marL="1200150" lvl="1" indent="-742950"/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Guerilla Attacks  I Timothy 3:7 </a:t>
            </a:r>
          </a:p>
          <a:p>
            <a:pPr marL="1200150" lvl="1" indent="-742950"/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B. Schism </a:t>
            </a:r>
          </a:p>
          <a:p>
            <a:pPr marL="1200150" lvl="1" indent="-742950"/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 Corinthians 1:12 </a:t>
            </a:r>
          </a:p>
          <a:p>
            <a:pPr marL="1200150" lvl="1" indent="-742950"/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C. Siege</a:t>
            </a:r>
          </a:p>
          <a:p>
            <a:pPr marL="1200150" lvl="1" indent="-742950"/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Ephesians 6:13 </a:t>
            </a:r>
          </a:p>
          <a:p>
            <a:pPr marL="1200150" lvl="1" indent="-742950"/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D. Surprise </a:t>
            </a:r>
          </a:p>
          <a:p>
            <a:pPr marL="1200150" lvl="1" indent="-742950"/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Ephesians 6:16</a:t>
            </a:r>
          </a:p>
          <a:p>
            <a:pPr marL="1200150" lvl="1" indent="-742950"/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 t="2080" r="14326" b="8465"/>
          <a:stretch>
            <a:fillRect/>
          </a:stretch>
        </p:blipFill>
        <p:spPr bwMode="auto">
          <a:xfrm>
            <a:off x="1981200" y="0"/>
            <a:ext cx="51054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5236</TotalTime>
  <Words>100</Words>
  <Application>Microsoft Office PowerPoint</Application>
  <PresentationFormat>On-screen Show (4:3)</PresentationFormat>
  <Paragraphs>50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Authorized</dc:creator>
  <cp:lastModifiedBy>Authorized</cp:lastModifiedBy>
  <cp:revision>5</cp:revision>
  <dcterms:created xsi:type="dcterms:W3CDTF">2018-06-15T20:36:50Z</dcterms:created>
  <dcterms:modified xsi:type="dcterms:W3CDTF">2018-06-19T15:56:49Z</dcterms:modified>
</cp:coreProperties>
</file>