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9" r:id="rId2"/>
    <p:sldId id="256" r:id="rId3"/>
    <p:sldId id="257" r:id="rId4"/>
    <p:sldId id="258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C53D9A-211A-489D-9CFC-7104C618E636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0F73D9-F710-4960-932F-B86C11446C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A769B-E6BE-4A0E-A6D6-2A20AB4BE14B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3283-07E6-47A2-9FEC-362C26332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A769B-E6BE-4A0E-A6D6-2A20AB4BE14B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3283-07E6-47A2-9FEC-362C26332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A769B-E6BE-4A0E-A6D6-2A20AB4BE14B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3283-07E6-47A2-9FEC-362C26332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A769B-E6BE-4A0E-A6D6-2A20AB4BE14B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3283-07E6-47A2-9FEC-362C26332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A769B-E6BE-4A0E-A6D6-2A20AB4BE14B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3283-07E6-47A2-9FEC-362C26332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A769B-E6BE-4A0E-A6D6-2A20AB4BE14B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3283-07E6-47A2-9FEC-362C26332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A769B-E6BE-4A0E-A6D6-2A20AB4BE14B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3283-07E6-47A2-9FEC-362C26332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A769B-E6BE-4A0E-A6D6-2A20AB4BE14B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3283-07E6-47A2-9FEC-362C26332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A769B-E6BE-4A0E-A6D6-2A20AB4BE14B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3283-07E6-47A2-9FEC-362C26332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A769B-E6BE-4A0E-A6D6-2A20AB4BE14B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3283-07E6-47A2-9FEC-362C26332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A769B-E6BE-4A0E-A6D6-2A20AB4BE14B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3283-07E6-47A2-9FEC-362C26332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A769B-E6BE-4A0E-A6D6-2A20AB4BE14B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A3283-07E6-47A2-9FEC-362C26332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mohammedyakubu4.files.wordpress.com/2015/09/managment-styles-pic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81000" y="228600"/>
            <a:ext cx="517641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33</a:t>
            </a:r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Spiritual Warfare</a:t>
            </a:r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His Strategies</a:t>
            </a:r>
            <a:endParaRPr lang="en-U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838200"/>
            <a:ext cx="7772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“And what I have forgiven, if there is anything to forgive, I have forgiven in the sight of Christ for your sake, in order that Satan might not outwit us.  For we are not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unaware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his schemes.”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Corinthians 2:11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04800"/>
            <a:ext cx="6105518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Extent of His Power 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A. Pain and Suffering	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Acts 10:38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Luke 13:16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B. The Power of Death?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Hebrews 2:14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C. Snares or Traps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 Timothy 3:7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81000"/>
            <a:ext cx="6377067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D. Inject Wicked Purposes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13:2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5:3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E. Enter and Control a person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13:27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F. Torment God’s Servants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22:31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G. Hinder God’s Servants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Thessalonians 2:18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762000"/>
            <a:ext cx="479548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H. Prison (figurative?)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2:10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381000"/>
            <a:ext cx="7924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Extent of His Power 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A. Pain and Suffering	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B. The Power of Death?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C. Snares or Traps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1600200" y="2819400"/>
            <a:ext cx="5943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D. Inject Wicked Purposes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E. Enter and Control a person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F. Torment God’s Servants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G. Hinder God’s Servants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H. Imprisonment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52400"/>
            <a:ext cx="7772400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Strategies of Satan</a:t>
            </a:r>
          </a:p>
          <a:p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 Subtlety </a:t>
            </a:r>
          </a:p>
          <a:p>
            <a:pPr marL="1200150" lvl="1" indent="-742950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Genesis 3:1</a:t>
            </a:r>
          </a:p>
          <a:p>
            <a:pPr marL="1200150" lvl="1" indent="-742950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Ephesians 6:11 </a:t>
            </a:r>
          </a:p>
          <a:p>
            <a:pPr marL="1200150" lvl="1" indent="-742950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Guerilla Attacks  I Timothy 3:7 </a:t>
            </a:r>
          </a:p>
          <a:p>
            <a:pPr marL="1200150" lvl="1" indent="-742950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B. Schism </a:t>
            </a:r>
          </a:p>
          <a:p>
            <a:pPr marL="1200150" lvl="1" indent="-742950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Corinthians 1:12 </a:t>
            </a:r>
          </a:p>
          <a:p>
            <a:pPr marL="1200150" lvl="1" indent="-742950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C. Siege</a:t>
            </a:r>
          </a:p>
          <a:p>
            <a:pPr marL="1200150" lvl="1" indent="-742950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Ephesians 6:13 </a:t>
            </a:r>
          </a:p>
          <a:p>
            <a:pPr marL="1200150" lvl="1" indent="-742950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D. Surprise </a:t>
            </a:r>
          </a:p>
          <a:p>
            <a:pPr marL="1200150" lvl="1" indent="-742950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Ephesians 6:16</a:t>
            </a:r>
          </a:p>
          <a:p>
            <a:pPr marL="1200150" lvl="1" indent="-742950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 t="2080" r="14326" b="8465"/>
          <a:stretch>
            <a:fillRect/>
          </a:stretch>
        </p:blipFill>
        <p:spPr bwMode="auto">
          <a:xfrm>
            <a:off x="1981200" y="0"/>
            <a:ext cx="51054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5236</TotalTime>
  <Words>100</Words>
  <Application>Microsoft Office PowerPoint</Application>
  <PresentationFormat>On-screen Show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5</cp:revision>
  <dcterms:created xsi:type="dcterms:W3CDTF">2018-06-15T20:36:50Z</dcterms:created>
  <dcterms:modified xsi:type="dcterms:W3CDTF">2018-06-19T15:56:49Z</dcterms:modified>
</cp:coreProperties>
</file>