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452" r:id="rId2"/>
    <p:sldId id="390" r:id="rId3"/>
    <p:sldId id="455" r:id="rId4"/>
    <p:sldId id="456" r:id="rId5"/>
    <p:sldId id="303" r:id="rId6"/>
    <p:sldId id="392" r:id="rId7"/>
    <p:sldId id="457" r:id="rId8"/>
    <p:sldId id="458" r:id="rId9"/>
    <p:sldId id="459" r:id="rId10"/>
    <p:sldId id="493" r:id="rId11"/>
    <p:sldId id="358" r:id="rId12"/>
    <p:sldId id="467" r:id="rId13"/>
    <p:sldId id="468" r:id="rId14"/>
    <p:sldId id="469" r:id="rId15"/>
    <p:sldId id="476" r:id="rId16"/>
    <p:sldId id="481" r:id="rId17"/>
    <p:sldId id="477" r:id="rId1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0" autoAdjust="0"/>
    <p:restoredTop sz="94660"/>
  </p:normalViewPr>
  <p:slideViewPr>
    <p:cSldViewPr>
      <p:cViewPr varScale="1">
        <p:scale>
          <a:sx n="90" d="100"/>
          <a:sy n="90" d="100"/>
        </p:scale>
        <p:origin x="-130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url?sa=i&amp;rct=j&amp;q=&amp;esrc=s&amp;source=images&amp;cd=&amp;cad=rja&amp;uact=8&amp;ved=0ahUKEwjZn_yB7vzUAhUTID4KHdhpA_oQjRwIBw&amp;url=http://www.freepik.com/free-icons/people&amp;psig=AFQjCNEJqCkwELcVkC0nMAs962mi7bDc3g&amp;ust=1499712346496247" TargetMode="External"/><Relationship Id="rId3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259632" y="3645024"/>
            <a:ext cx="7142860" cy="187743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1" algn="r"/>
            <a:r>
              <a:rPr lang="es-MX" sz="3600" b="1" dirty="0" smtClean="0"/>
              <a:t>Lección 2. Sumisión </a:t>
            </a:r>
          </a:p>
          <a:p>
            <a:pPr lvl="1"/>
            <a:endParaRPr lang="es-MX" sz="3600" b="1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Llamada rectangular"/>
          <p:cNvSpPr/>
          <p:nvPr/>
        </p:nvSpPr>
        <p:spPr>
          <a:xfrm>
            <a:off x="2339752" y="1988840"/>
            <a:ext cx="4896544" cy="2520280"/>
          </a:xfrm>
          <a:prstGeom prst="wedgeRectCallout">
            <a:avLst>
              <a:gd name="adj1" fmla="val -23763"/>
              <a:gd name="adj2" fmla="val -897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smtClean="0">
                <a:latin typeface="Arial Black" pitchFamily="34" charset="0"/>
              </a:rPr>
              <a:t>Sumisión 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143125" cy="2143125"/>
          </a:xfrm>
          <a:prstGeom prst="rect">
            <a:avLst/>
          </a:prstGeom>
          <a:noFill/>
        </p:spPr>
      </p:pic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340768"/>
            <a:ext cx="1512168" cy="1512168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436096" y="5807005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9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916832"/>
            <a:ext cx="1512168" cy="1512168"/>
          </a:xfrm>
          <a:prstGeom prst="rect">
            <a:avLst/>
          </a:prstGeom>
          <a:noFill/>
        </p:spPr>
      </p:pic>
      <p:pic>
        <p:nvPicPr>
          <p:cNvPr id="1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420888"/>
            <a:ext cx="1512168" cy="1512168"/>
          </a:xfrm>
          <a:prstGeom prst="rect">
            <a:avLst/>
          </a:prstGeom>
          <a:noFill/>
        </p:spPr>
      </p:pic>
      <p:pic>
        <p:nvPicPr>
          <p:cNvPr id="11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852936"/>
            <a:ext cx="1512168" cy="1512168"/>
          </a:xfrm>
          <a:prstGeom prst="rect">
            <a:avLst/>
          </a:prstGeom>
          <a:noFill/>
        </p:spPr>
      </p:pic>
      <p:sp>
        <p:nvSpPr>
          <p:cNvPr id="14" name="13 Flecha circular"/>
          <p:cNvSpPr/>
          <p:nvPr/>
        </p:nvSpPr>
        <p:spPr>
          <a:xfrm>
            <a:off x="2411760" y="692696"/>
            <a:ext cx="720080" cy="93610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ircular"/>
          <p:cNvSpPr/>
          <p:nvPr/>
        </p:nvSpPr>
        <p:spPr>
          <a:xfrm>
            <a:off x="3779912" y="1340768"/>
            <a:ext cx="864096" cy="79208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6" name="15 Flecha circular"/>
          <p:cNvSpPr/>
          <p:nvPr/>
        </p:nvSpPr>
        <p:spPr>
          <a:xfrm>
            <a:off x="4932040" y="1916832"/>
            <a:ext cx="864096" cy="79208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7" name="16 Flecha circular"/>
          <p:cNvSpPr/>
          <p:nvPr/>
        </p:nvSpPr>
        <p:spPr>
          <a:xfrm>
            <a:off x="6372200" y="2348880"/>
            <a:ext cx="864096" cy="79208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" name="17 Flecha curvada hacia arriba"/>
          <p:cNvSpPr/>
          <p:nvPr/>
        </p:nvSpPr>
        <p:spPr>
          <a:xfrm flipH="1">
            <a:off x="2123728" y="2780928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flipH="1">
            <a:off x="3563888" y="3429000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flipH="1">
            <a:off x="4788024" y="4005064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1" name="20 Flecha curvada hacia arriba"/>
          <p:cNvSpPr/>
          <p:nvPr/>
        </p:nvSpPr>
        <p:spPr>
          <a:xfrm flipH="1">
            <a:off x="6156176" y="4437112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" name="21 Flecha curvada hacia arriba"/>
          <p:cNvSpPr/>
          <p:nvPr/>
        </p:nvSpPr>
        <p:spPr>
          <a:xfrm flipH="1">
            <a:off x="2555776" y="4293096"/>
            <a:ext cx="5184576" cy="22322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39552" y="260648"/>
            <a:ext cx="8136904" cy="13234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Jesús obedeció los Mandamientos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Rectángulo"/>
          <p:cNvSpPr/>
          <p:nvPr/>
        </p:nvSpPr>
        <p:spPr>
          <a:xfrm>
            <a:off x="539552" y="1700808"/>
            <a:ext cx="8136904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MINISTERIO</a:t>
            </a:r>
            <a:endParaRPr lang="es-MX" sz="4000" dirty="0" smtClean="0">
              <a:latin typeface="Arial Black" pitchFamily="34" charset="0"/>
            </a:endParaRPr>
          </a:p>
        </p:txBody>
      </p:sp>
      <p:sp>
        <p:nvSpPr>
          <p:cNvPr id="5" name="4 Flecha curvada hacia la derecha"/>
          <p:cNvSpPr/>
          <p:nvPr/>
        </p:nvSpPr>
        <p:spPr>
          <a:xfrm>
            <a:off x="1187624" y="1124744"/>
            <a:ext cx="1296144" cy="1008112"/>
          </a:xfrm>
          <a:prstGeom prst="curv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39552" y="2564904"/>
            <a:ext cx="8136904" cy="132343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Jesús dio Mandamientos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A sus discípulos</a:t>
            </a:r>
          </a:p>
        </p:txBody>
      </p:sp>
      <p:sp>
        <p:nvSpPr>
          <p:cNvPr id="9" name="8 Flecha curvada hacia la derecha"/>
          <p:cNvSpPr/>
          <p:nvPr/>
        </p:nvSpPr>
        <p:spPr>
          <a:xfrm>
            <a:off x="395536" y="2276872"/>
            <a:ext cx="1296144" cy="1512168"/>
          </a:xfrm>
          <a:prstGeom prst="curv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539552" y="4005064"/>
            <a:ext cx="8136904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Los discípulos obedecieron</a:t>
            </a:r>
            <a:endParaRPr lang="es-MX" sz="4000" dirty="0" smtClean="0">
              <a:latin typeface="Arial Black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39552" y="4797152"/>
            <a:ext cx="8136904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MINISTERIO</a:t>
            </a:r>
            <a:endParaRPr lang="es-MX" sz="4000" dirty="0" smtClean="0">
              <a:latin typeface="Arial Black" pitchFamily="34" charset="0"/>
            </a:endParaRPr>
          </a:p>
        </p:txBody>
      </p:sp>
      <p:sp>
        <p:nvSpPr>
          <p:cNvPr id="12" name="11 Flecha curvada hacia la derecha"/>
          <p:cNvSpPr/>
          <p:nvPr/>
        </p:nvSpPr>
        <p:spPr>
          <a:xfrm>
            <a:off x="683568" y="4581128"/>
            <a:ext cx="1296144" cy="1008112"/>
          </a:xfrm>
          <a:prstGeom prst="curv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539552" y="2276872"/>
            <a:ext cx="8136904" cy="4001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2000" dirty="0" smtClean="0">
                <a:solidFill>
                  <a:schemeClr val="bg1"/>
                </a:solidFill>
                <a:latin typeface="Arial Black" pitchFamily="34" charset="0"/>
              </a:rPr>
              <a:t>Los discípulos obedecieron</a:t>
            </a:r>
            <a:endParaRPr lang="es-MX" sz="2000" dirty="0" smtClean="0">
              <a:latin typeface="Arial Black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39552" y="260648"/>
            <a:ext cx="8136904" cy="4001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2000" dirty="0" smtClean="0">
                <a:latin typeface="Arial Black" pitchFamily="34" charset="0"/>
              </a:rPr>
              <a:t>Jesús obedeció los Mandamientos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Rectángulo"/>
          <p:cNvSpPr/>
          <p:nvPr/>
        </p:nvSpPr>
        <p:spPr>
          <a:xfrm>
            <a:off x="539552" y="692696"/>
            <a:ext cx="8136904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MINISTERIO</a:t>
            </a:r>
            <a:endParaRPr lang="es-MX" sz="4000" dirty="0" smtClean="0">
              <a:latin typeface="Arial Black" pitchFamily="34" charset="0"/>
            </a:endParaRPr>
          </a:p>
        </p:txBody>
      </p:sp>
      <p:sp>
        <p:nvSpPr>
          <p:cNvPr id="5" name="4 Flecha curvada hacia la derecha"/>
          <p:cNvSpPr/>
          <p:nvPr/>
        </p:nvSpPr>
        <p:spPr>
          <a:xfrm>
            <a:off x="755576" y="332656"/>
            <a:ext cx="1296144" cy="1008112"/>
          </a:xfrm>
          <a:prstGeom prst="curv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39552" y="1484784"/>
            <a:ext cx="8136904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2000" dirty="0" smtClean="0">
                <a:latin typeface="Arial Black" pitchFamily="34" charset="0"/>
              </a:rPr>
              <a:t>Jesús dio Mandamientos</a:t>
            </a:r>
          </a:p>
          <a:p>
            <a:pPr algn="ctr"/>
            <a:r>
              <a:rPr lang="es-MX" sz="2000" dirty="0" smtClean="0">
                <a:latin typeface="Arial Black" pitchFamily="34" charset="0"/>
              </a:rPr>
              <a:t>A sus discípulos</a:t>
            </a:r>
          </a:p>
        </p:txBody>
      </p:sp>
      <p:sp>
        <p:nvSpPr>
          <p:cNvPr id="9" name="8 Flecha curvada hacia la derecha"/>
          <p:cNvSpPr/>
          <p:nvPr/>
        </p:nvSpPr>
        <p:spPr>
          <a:xfrm>
            <a:off x="755576" y="1628800"/>
            <a:ext cx="1296144" cy="1080120"/>
          </a:xfrm>
          <a:prstGeom prst="curv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539552" y="2780928"/>
            <a:ext cx="8136904" cy="70788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MINISTERIO</a:t>
            </a:r>
            <a:endParaRPr lang="es-MX" sz="4000" dirty="0" smtClean="0">
              <a:latin typeface="Arial Black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539552" y="3645024"/>
            <a:ext cx="8136904" cy="304698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2000" dirty="0" smtClean="0">
                <a:solidFill>
                  <a:schemeClr val="bg1"/>
                </a:solidFill>
                <a:latin typeface="Arial Black" pitchFamily="34" charset="0"/>
              </a:rPr>
              <a:t>Los discípulos repitieron los </a:t>
            </a:r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mandamientos</a:t>
            </a:r>
            <a:r>
              <a:rPr lang="es-MX" sz="2000" dirty="0" smtClean="0">
                <a:solidFill>
                  <a:schemeClr val="bg1"/>
                </a:solidFill>
                <a:latin typeface="Arial Black" pitchFamily="34" charset="0"/>
              </a:rPr>
              <a:t> de Jesús</a:t>
            </a:r>
          </a:p>
          <a:p>
            <a:pPr algn="ctr"/>
            <a:r>
              <a:rPr lang="es-MX" sz="4400" b="1" dirty="0" smtClean="0">
                <a:solidFill>
                  <a:schemeClr val="accent2"/>
                </a:solidFill>
                <a:latin typeface="Arial Black" pitchFamily="34" charset="0"/>
              </a:rPr>
              <a:t>Y </a:t>
            </a:r>
          </a:p>
          <a:p>
            <a:pPr algn="ctr"/>
            <a:r>
              <a:rPr lang="es-MX" sz="4400" b="1" dirty="0" smtClean="0">
                <a:solidFill>
                  <a:schemeClr val="accent2"/>
                </a:solidFill>
                <a:latin typeface="Arial Black" pitchFamily="34" charset="0"/>
              </a:rPr>
              <a:t>Dieron otros mandamientos prácticos</a:t>
            </a:r>
          </a:p>
        </p:txBody>
      </p:sp>
      <p:sp>
        <p:nvSpPr>
          <p:cNvPr id="12" name="11 Flecha curvada hacia la derecha"/>
          <p:cNvSpPr/>
          <p:nvPr/>
        </p:nvSpPr>
        <p:spPr>
          <a:xfrm>
            <a:off x="971600" y="2996952"/>
            <a:ext cx="1296144" cy="1008112"/>
          </a:xfrm>
          <a:prstGeom prst="curved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Rectángulo"/>
          <p:cNvSpPr/>
          <p:nvPr/>
        </p:nvSpPr>
        <p:spPr>
          <a:xfrm>
            <a:off x="395536" y="908720"/>
            <a:ext cx="4320480" cy="255454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Obediencia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Sumisión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Autoridad</a:t>
            </a:r>
          </a:p>
          <a:p>
            <a:pPr algn="ctr"/>
            <a:r>
              <a:rPr lang="es-MX" sz="4000" dirty="0" smtClean="0">
                <a:solidFill>
                  <a:schemeClr val="bg1"/>
                </a:solidFill>
                <a:latin typeface="Arial Black" pitchFamily="34" charset="0"/>
              </a:rPr>
              <a:t>Mandamiento</a:t>
            </a:r>
          </a:p>
        </p:txBody>
      </p:sp>
      <p:sp>
        <p:nvSpPr>
          <p:cNvPr id="8" name="7 Llamada de nube"/>
          <p:cNvSpPr/>
          <p:nvPr/>
        </p:nvSpPr>
        <p:spPr>
          <a:xfrm>
            <a:off x="5076056" y="1844824"/>
            <a:ext cx="3600400" cy="3024336"/>
          </a:xfrm>
          <a:prstGeom prst="cloudCallout">
            <a:avLst>
              <a:gd name="adj1" fmla="val -75535"/>
              <a:gd name="adj2" fmla="val -4634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9600" dirty="0" smtClean="0">
                <a:latin typeface="Arial Black" pitchFamily="34" charset="0"/>
              </a:rPr>
              <a:t>?</a:t>
            </a:r>
            <a:endParaRPr lang="es-MX" sz="9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143125" cy="2143125"/>
          </a:xfrm>
          <a:prstGeom prst="rect">
            <a:avLst/>
          </a:prstGeom>
          <a:noFill/>
        </p:spPr>
      </p:pic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1340768"/>
            <a:ext cx="1512168" cy="1512168"/>
          </a:xfrm>
          <a:prstGeom prst="rect">
            <a:avLst/>
          </a:prstGeom>
          <a:noFill/>
        </p:spPr>
      </p:pic>
      <p:sp>
        <p:nvSpPr>
          <p:cNvPr id="8" name="7 CuadroTexto"/>
          <p:cNvSpPr txBox="1"/>
          <p:nvPr/>
        </p:nvSpPr>
        <p:spPr>
          <a:xfrm>
            <a:off x="5436096" y="5807005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9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1916832"/>
            <a:ext cx="1512168" cy="1512168"/>
          </a:xfrm>
          <a:prstGeom prst="rect">
            <a:avLst/>
          </a:prstGeom>
          <a:noFill/>
        </p:spPr>
      </p:pic>
      <p:pic>
        <p:nvPicPr>
          <p:cNvPr id="1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2420888"/>
            <a:ext cx="1512168" cy="1512168"/>
          </a:xfrm>
          <a:prstGeom prst="rect">
            <a:avLst/>
          </a:prstGeom>
          <a:noFill/>
        </p:spPr>
      </p:pic>
      <p:pic>
        <p:nvPicPr>
          <p:cNvPr id="11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2852936"/>
            <a:ext cx="1512168" cy="1512168"/>
          </a:xfrm>
          <a:prstGeom prst="rect">
            <a:avLst/>
          </a:prstGeom>
          <a:noFill/>
        </p:spPr>
      </p:pic>
      <p:sp>
        <p:nvSpPr>
          <p:cNvPr id="14" name="13 Flecha circular"/>
          <p:cNvSpPr/>
          <p:nvPr/>
        </p:nvSpPr>
        <p:spPr>
          <a:xfrm>
            <a:off x="2411760" y="692696"/>
            <a:ext cx="720080" cy="936104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" name="14 Flecha circular"/>
          <p:cNvSpPr/>
          <p:nvPr/>
        </p:nvSpPr>
        <p:spPr>
          <a:xfrm>
            <a:off x="3779912" y="1340768"/>
            <a:ext cx="864096" cy="79208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6" name="15 Flecha circular"/>
          <p:cNvSpPr/>
          <p:nvPr/>
        </p:nvSpPr>
        <p:spPr>
          <a:xfrm>
            <a:off x="4932040" y="1916832"/>
            <a:ext cx="864096" cy="79208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7" name="16 Flecha circular"/>
          <p:cNvSpPr/>
          <p:nvPr/>
        </p:nvSpPr>
        <p:spPr>
          <a:xfrm>
            <a:off x="6372200" y="2348880"/>
            <a:ext cx="864096" cy="792088"/>
          </a:xfrm>
          <a:prstGeom prst="circular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" name="17 Flecha curvada hacia arriba"/>
          <p:cNvSpPr/>
          <p:nvPr/>
        </p:nvSpPr>
        <p:spPr>
          <a:xfrm flipH="1">
            <a:off x="2123728" y="2780928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9" name="18 Flecha curvada hacia arriba"/>
          <p:cNvSpPr/>
          <p:nvPr/>
        </p:nvSpPr>
        <p:spPr>
          <a:xfrm flipH="1">
            <a:off x="3563888" y="3429000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flipH="1">
            <a:off x="4788024" y="4005064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1" name="20 Flecha curvada hacia arriba"/>
          <p:cNvSpPr/>
          <p:nvPr/>
        </p:nvSpPr>
        <p:spPr>
          <a:xfrm flipH="1">
            <a:off x="6156176" y="4437112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" name="21 Flecha curvada hacia arriba"/>
          <p:cNvSpPr/>
          <p:nvPr/>
        </p:nvSpPr>
        <p:spPr>
          <a:xfrm flipH="1">
            <a:off x="2555776" y="4293096"/>
            <a:ext cx="5184576" cy="22322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22 Llamada de nube"/>
          <p:cNvSpPr/>
          <p:nvPr/>
        </p:nvSpPr>
        <p:spPr>
          <a:xfrm>
            <a:off x="2771800" y="2681536"/>
            <a:ext cx="5688632" cy="4176464"/>
          </a:xfrm>
          <a:prstGeom prst="cloudCallout">
            <a:avLst>
              <a:gd name="adj1" fmla="val -79022"/>
              <a:gd name="adj2" fmla="val -4073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Evangelio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95536" y="476672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IGLESIA y MINISTERIO</a:t>
            </a:r>
            <a:endParaRPr lang="es-MX" sz="4400" dirty="0"/>
          </a:p>
        </p:txBody>
      </p:sp>
      <p:cxnSp>
        <p:nvCxnSpPr>
          <p:cNvPr id="12" name="11 Conector recto"/>
          <p:cNvCxnSpPr/>
          <p:nvPr/>
        </p:nvCxnSpPr>
        <p:spPr>
          <a:xfrm>
            <a:off x="1331640" y="213285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 flipH="1">
            <a:off x="1331640" y="50851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 rot="16200000">
            <a:off x="-371871" y="3404320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20" name="19 CuadroTexto"/>
          <p:cNvSpPr txBox="1"/>
          <p:nvPr/>
        </p:nvSpPr>
        <p:spPr>
          <a:xfrm>
            <a:off x="1259632" y="5157192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cxnSp>
        <p:nvCxnSpPr>
          <p:cNvPr id="22" name="21 Conector recto de flecha"/>
          <p:cNvCxnSpPr/>
          <p:nvPr/>
        </p:nvCxnSpPr>
        <p:spPr>
          <a:xfrm flipV="1">
            <a:off x="1403648" y="2060848"/>
            <a:ext cx="5112568" cy="2952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106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780928"/>
            <a:ext cx="1058838" cy="1058838"/>
          </a:xfrm>
          <a:prstGeom prst="rect">
            <a:avLst/>
          </a:prstGeom>
          <a:noFill/>
        </p:spPr>
      </p:pic>
      <p:pic>
        <p:nvPicPr>
          <p:cNvPr id="10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1196752"/>
            <a:ext cx="1058838" cy="1058838"/>
          </a:xfrm>
          <a:prstGeom prst="rect">
            <a:avLst/>
          </a:prstGeom>
          <a:noFill/>
        </p:spPr>
      </p:pic>
      <p:pic>
        <p:nvPicPr>
          <p:cNvPr id="1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29586" y="1218034"/>
            <a:ext cx="1058838" cy="1058838"/>
          </a:xfrm>
          <a:prstGeom prst="rect">
            <a:avLst/>
          </a:prstGeom>
          <a:noFill/>
        </p:spPr>
      </p:pic>
      <p:pic>
        <p:nvPicPr>
          <p:cNvPr id="1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2348880"/>
            <a:ext cx="1058838" cy="1058838"/>
          </a:xfrm>
          <a:prstGeom prst="rect">
            <a:avLst/>
          </a:prstGeom>
          <a:noFill/>
        </p:spPr>
      </p:pic>
      <p:pic>
        <p:nvPicPr>
          <p:cNvPr id="1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4168" y="2708920"/>
            <a:ext cx="1058838" cy="1058838"/>
          </a:xfrm>
          <a:prstGeom prst="rect">
            <a:avLst/>
          </a:prstGeom>
          <a:noFill/>
        </p:spPr>
      </p:pic>
      <p:pic>
        <p:nvPicPr>
          <p:cNvPr id="15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0352" y="2204864"/>
            <a:ext cx="1058838" cy="1058838"/>
          </a:xfrm>
          <a:prstGeom prst="rect">
            <a:avLst/>
          </a:prstGeom>
          <a:noFill/>
        </p:spPr>
      </p:pic>
      <p:pic>
        <p:nvPicPr>
          <p:cNvPr id="17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80312" y="3501008"/>
            <a:ext cx="1058838" cy="1058838"/>
          </a:xfrm>
          <a:prstGeom prst="rect">
            <a:avLst/>
          </a:prstGeom>
          <a:noFill/>
        </p:spPr>
      </p:pic>
      <p:pic>
        <p:nvPicPr>
          <p:cNvPr id="18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429000"/>
            <a:ext cx="1058838" cy="1058838"/>
          </a:xfrm>
          <a:prstGeom prst="rect">
            <a:avLst/>
          </a:prstGeom>
          <a:noFill/>
        </p:spPr>
      </p:pic>
      <p:pic>
        <p:nvPicPr>
          <p:cNvPr id="21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645024"/>
            <a:ext cx="1058838" cy="1058838"/>
          </a:xfrm>
          <a:prstGeom prst="rect">
            <a:avLst/>
          </a:prstGeom>
          <a:noFill/>
        </p:spPr>
      </p:pic>
      <p:pic>
        <p:nvPicPr>
          <p:cNvPr id="23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620688"/>
            <a:ext cx="1058838" cy="1058838"/>
          </a:xfrm>
          <a:prstGeom prst="rect">
            <a:avLst/>
          </a:prstGeom>
          <a:noFill/>
        </p:spPr>
      </p:pic>
      <p:pic>
        <p:nvPicPr>
          <p:cNvPr id="24" name="Picture 2" descr="Resultado de imagen para image of person silhouett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49666" y="404664"/>
            <a:ext cx="1058838" cy="10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83568" y="332656"/>
            <a:ext cx="8208912" cy="46166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r>
              <a:rPr lang="es-MX" sz="2000" b="1" dirty="0" smtClean="0">
                <a:latin typeface="Arial Black" pitchFamily="34" charset="0"/>
              </a:rPr>
              <a:t>Tarea </a:t>
            </a: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s-MX" sz="4800" b="1" dirty="0" smtClean="0">
                <a:latin typeface="Arial Black" pitchFamily="34" charset="0"/>
              </a:rPr>
              <a:t>¿Cuál es la importancia de la sumisión en la Iglesia y en el Ministerio?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404664"/>
            <a:ext cx="4824536" cy="307776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Mandamiento</a:t>
            </a:r>
          </a:p>
          <a:p>
            <a:pPr lvl="1" algn="ctr"/>
            <a:endParaRPr lang="es-MX" b="1" dirty="0" smtClean="0"/>
          </a:p>
          <a:p>
            <a:pPr lvl="1" algn="ctr"/>
            <a:r>
              <a:rPr lang="es-MX" sz="4400" b="1" dirty="0" smtClean="0"/>
              <a:t>Autoridad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4067944" y="2780928"/>
            <a:ext cx="4824536" cy="307776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Obediencia</a:t>
            </a:r>
          </a:p>
          <a:p>
            <a:pPr lvl="1" algn="ctr"/>
            <a:endParaRPr lang="es-MX" b="1" dirty="0" smtClean="0"/>
          </a:p>
          <a:p>
            <a:pPr lvl="1" algn="ctr"/>
            <a:r>
              <a:rPr lang="es-MX" sz="4400" b="1" dirty="0" smtClean="0"/>
              <a:t>Sumisión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404664"/>
            <a:ext cx="4824536" cy="307776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Mandamiento</a:t>
            </a:r>
          </a:p>
          <a:p>
            <a:pPr lvl="1" algn="ctr"/>
            <a:endParaRPr lang="es-MX" b="1" dirty="0" smtClean="0"/>
          </a:p>
          <a:p>
            <a:pPr lvl="1" algn="ctr"/>
            <a:r>
              <a:rPr lang="es-MX" sz="4400" b="1" dirty="0" smtClean="0"/>
              <a:t>Autoridad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4067944" y="2780928"/>
            <a:ext cx="4824536" cy="307776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Obediencia</a:t>
            </a:r>
          </a:p>
          <a:p>
            <a:pPr lvl="1" algn="ctr"/>
            <a:endParaRPr lang="es-MX" b="1" dirty="0" smtClean="0"/>
          </a:p>
          <a:p>
            <a:pPr lvl="1" algn="ctr"/>
            <a:r>
              <a:rPr lang="es-MX" sz="4400" b="1" dirty="0" smtClean="0"/>
              <a:t>Sumisión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  <p:sp>
        <p:nvSpPr>
          <p:cNvPr id="5" name="4 Flecha curvada hacia la derecha"/>
          <p:cNvSpPr/>
          <p:nvPr/>
        </p:nvSpPr>
        <p:spPr>
          <a:xfrm>
            <a:off x="827584" y="2708920"/>
            <a:ext cx="3168352" cy="216024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6" name="5 Flecha curvada hacia la derecha"/>
          <p:cNvSpPr/>
          <p:nvPr/>
        </p:nvSpPr>
        <p:spPr>
          <a:xfrm rot="10800000">
            <a:off x="5724128" y="1340768"/>
            <a:ext cx="3168352" cy="216024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996952"/>
            <a:ext cx="2143125" cy="2143125"/>
          </a:xfrm>
          <a:prstGeom prst="rect">
            <a:avLst/>
          </a:prstGeom>
          <a:noFill/>
        </p:spPr>
      </p:pic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2996952"/>
            <a:ext cx="2143125" cy="2143125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95536" y="404664"/>
            <a:ext cx="8280920" cy="21236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Iglesia y Ministerio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2564904"/>
            <a:ext cx="2143125" cy="2143125"/>
          </a:xfrm>
          <a:prstGeom prst="rect">
            <a:avLst/>
          </a:prstGeom>
          <a:noFill/>
        </p:spPr>
      </p:pic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564904"/>
            <a:ext cx="2143125" cy="2143125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251520" y="260648"/>
            <a:ext cx="8280920" cy="212365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4400" b="1" dirty="0" smtClean="0"/>
          </a:p>
          <a:p>
            <a:pPr lvl="1" algn="ctr"/>
            <a:r>
              <a:rPr lang="es-MX" sz="4400" b="1" dirty="0" smtClean="0"/>
              <a:t>Regenerados y Renovados</a:t>
            </a:r>
            <a:endParaRPr lang="es-MX" sz="3600" b="1" dirty="0" smtClean="0"/>
          </a:p>
          <a:p>
            <a:pPr marL="742950" indent="-742950"/>
            <a:endParaRPr lang="es-MX" sz="4400" dirty="0"/>
          </a:p>
        </p:txBody>
      </p:sp>
      <p:sp>
        <p:nvSpPr>
          <p:cNvPr id="9" name="8 Flecha curvada hacia la derecha"/>
          <p:cNvSpPr/>
          <p:nvPr/>
        </p:nvSpPr>
        <p:spPr>
          <a:xfrm rot="16200000">
            <a:off x="3797914" y="3771038"/>
            <a:ext cx="1656184" cy="370841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331640" y="1268760"/>
            <a:ext cx="6192688" cy="206210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2800" b="1" dirty="0" smtClean="0"/>
          </a:p>
          <a:p>
            <a:pPr lvl="1" algn="ctr"/>
            <a:r>
              <a:rPr lang="es-MX" sz="2800" b="1" dirty="0" smtClean="0"/>
              <a:t>Autoridad Sumisión</a:t>
            </a:r>
          </a:p>
          <a:p>
            <a:pPr lvl="1" algn="ctr"/>
            <a:r>
              <a:rPr lang="es-MX" sz="2800" b="1" dirty="0" smtClean="0"/>
              <a:t>Sumisión Autoridad</a:t>
            </a:r>
          </a:p>
          <a:p>
            <a:pPr lvl="1" algn="ctr"/>
            <a:endParaRPr lang="es-MX" sz="4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780928"/>
            <a:ext cx="2143125" cy="2143125"/>
          </a:xfrm>
          <a:prstGeom prst="rect">
            <a:avLst/>
          </a:prstGeom>
          <a:noFill/>
        </p:spPr>
      </p:pic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2780928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95536" y="1268760"/>
            <a:ext cx="6192688" cy="206210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endParaRPr lang="es-MX" sz="2800" b="1" dirty="0" smtClean="0"/>
          </a:p>
          <a:p>
            <a:pPr lvl="1" algn="ctr"/>
            <a:r>
              <a:rPr lang="es-MX" sz="2800" b="1" dirty="0" smtClean="0"/>
              <a:t>Autoridad Sumisión</a:t>
            </a:r>
          </a:p>
          <a:p>
            <a:pPr lvl="1" algn="ctr"/>
            <a:r>
              <a:rPr lang="es-MX" sz="2800" b="1" dirty="0" smtClean="0"/>
              <a:t>Sumisión Autoridad</a:t>
            </a:r>
          </a:p>
          <a:p>
            <a:pPr lvl="1" algn="ctr"/>
            <a:endParaRPr lang="es-MX" sz="4400" dirty="0"/>
          </a:p>
        </p:txBody>
      </p:sp>
      <p:sp>
        <p:nvSpPr>
          <p:cNvPr id="8" name="7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780928"/>
            <a:ext cx="2143125" cy="2143125"/>
          </a:xfrm>
          <a:prstGeom prst="rect">
            <a:avLst/>
          </a:prstGeom>
          <a:noFill/>
        </p:spPr>
      </p:pic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67944" y="2780928"/>
            <a:ext cx="2143125" cy="2143125"/>
          </a:xfrm>
          <a:prstGeom prst="rect">
            <a:avLst/>
          </a:prstGeom>
          <a:noFill/>
        </p:spPr>
      </p:pic>
      <p:sp>
        <p:nvSpPr>
          <p:cNvPr id="7" name="6 Llamada con línea 2"/>
          <p:cNvSpPr/>
          <p:nvPr/>
        </p:nvSpPr>
        <p:spPr>
          <a:xfrm>
            <a:off x="5580112" y="404664"/>
            <a:ext cx="3312368" cy="1872208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214690"/>
              <a:gd name="adj6" fmla="val -6197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 smtClean="0">
                <a:latin typeface="Arial Black" pitchFamily="34" charset="0"/>
              </a:rPr>
              <a:t>¿Con qué autoridad?</a:t>
            </a:r>
          </a:p>
          <a:p>
            <a:pPr algn="ctr"/>
            <a:r>
              <a:rPr lang="es-MX" sz="3200" b="1" dirty="0" smtClean="0">
                <a:latin typeface="Arial Black" pitchFamily="34" charset="0"/>
              </a:rPr>
              <a:t>Mateo 8:9</a:t>
            </a:r>
            <a:endParaRPr lang="es-MX" sz="3200" b="1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Rectángulo"/>
          <p:cNvSpPr/>
          <p:nvPr/>
        </p:nvSpPr>
        <p:spPr>
          <a:xfrm>
            <a:off x="467544" y="404664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Porque también yo soy hombre bajo </a:t>
            </a:r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autoridad</a:t>
            </a:r>
            <a:r>
              <a:rPr lang="es-MX" sz="4000" dirty="0" smtClean="0">
                <a:latin typeface="Arial Black" pitchFamily="34" charset="0"/>
              </a:rPr>
              <a:t>, y tengo bajo mis </a:t>
            </a:r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órdenes </a:t>
            </a:r>
            <a:r>
              <a:rPr lang="es-MX" sz="4000" dirty="0" smtClean="0">
                <a:latin typeface="Arial Black" pitchFamily="34" charset="0"/>
              </a:rPr>
              <a:t>soldados; y digo a éste: </a:t>
            </a:r>
          </a:p>
          <a:p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Ve</a:t>
            </a:r>
            <a:r>
              <a:rPr lang="es-MX" sz="4000" dirty="0" smtClean="0">
                <a:latin typeface="Arial Black" pitchFamily="34" charset="0"/>
              </a:rPr>
              <a:t>, y va; y al otro: </a:t>
            </a:r>
          </a:p>
          <a:p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Ven</a:t>
            </a:r>
            <a:r>
              <a:rPr lang="es-MX" sz="4000" dirty="0" smtClean="0">
                <a:latin typeface="Arial Black" pitchFamily="34" charset="0"/>
              </a:rPr>
              <a:t>, y viene; y a mi siervo: </a:t>
            </a:r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Haz</a:t>
            </a:r>
            <a:r>
              <a:rPr lang="es-MX" sz="4000" dirty="0" smtClean="0">
                <a:latin typeface="Arial Black" pitchFamily="34" charset="0"/>
              </a:rPr>
              <a:t> esto, y lo hace.</a:t>
            </a:r>
          </a:p>
          <a:p>
            <a:pPr algn="r"/>
            <a:r>
              <a:rPr lang="es-MX" sz="4000" i="1" dirty="0" smtClean="0">
                <a:latin typeface="Arial Black" pitchFamily="34" charset="0"/>
              </a:rPr>
              <a:t>Mateo 8:9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Rectángulo"/>
          <p:cNvSpPr/>
          <p:nvPr/>
        </p:nvSpPr>
        <p:spPr>
          <a:xfrm>
            <a:off x="467544" y="404664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Porque también yo soy hombre bajo </a:t>
            </a:r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autoridad</a:t>
            </a:r>
            <a:r>
              <a:rPr lang="es-MX" sz="4000" dirty="0" smtClean="0">
                <a:latin typeface="Arial Black" pitchFamily="34" charset="0"/>
              </a:rPr>
              <a:t>, y tengo bajo mis </a:t>
            </a:r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órdenes </a:t>
            </a:r>
            <a:r>
              <a:rPr lang="es-MX" sz="4000" dirty="0" smtClean="0">
                <a:latin typeface="Arial Black" pitchFamily="34" charset="0"/>
              </a:rPr>
              <a:t>soldados; y digo a éste: </a:t>
            </a:r>
          </a:p>
          <a:p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Ve</a:t>
            </a:r>
            <a:r>
              <a:rPr lang="es-MX" sz="4000" dirty="0" smtClean="0">
                <a:latin typeface="Arial Black" pitchFamily="34" charset="0"/>
              </a:rPr>
              <a:t>, y va; y al otro: </a:t>
            </a:r>
          </a:p>
          <a:p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Ven</a:t>
            </a:r>
            <a:r>
              <a:rPr lang="es-MX" sz="4000" dirty="0" smtClean="0">
                <a:latin typeface="Arial Black" pitchFamily="34" charset="0"/>
              </a:rPr>
              <a:t>, y viene; y a mi siervo: </a:t>
            </a:r>
            <a:r>
              <a:rPr lang="es-MX" sz="4000" dirty="0" smtClean="0">
                <a:solidFill>
                  <a:schemeClr val="bg2">
                    <a:lumMod val="75000"/>
                  </a:schemeClr>
                </a:solidFill>
                <a:latin typeface="Arial Black" pitchFamily="34" charset="0"/>
              </a:rPr>
              <a:t>Haz</a:t>
            </a:r>
            <a:r>
              <a:rPr lang="es-MX" sz="4000" dirty="0" smtClean="0">
                <a:latin typeface="Arial Black" pitchFamily="34" charset="0"/>
              </a:rPr>
              <a:t> esto, y lo hace.</a:t>
            </a:r>
          </a:p>
          <a:p>
            <a:pPr algn="r"/>
            <a:r>
              <a:rPr lang="es-MX" sz="4000" i="1" dirty="0" smtClean="0">
                <a:latin typeface="Arial Black" pitchFamily="34" charset="0"/>
              </a:rPr>
              <a:t>Mateo 8:9</a:t>
            </a:r>
          </a:p>
        </p:txBody>
      </p:sp>
      <p:sp>
        <p:nvSpPr>
          <p:cNvPr id="7" name="6 Llamada rectangular"/>
          <p:cNvSpPr/>
          <p:nvPr/>
        </p:nvSpPr>
        <p:spPr>
          <a:xfrm>
            <a:off x="2339752" y="1988840"/>
            <a:ext cx="4896544" cy="2520280"/>
          </a:xfrm>
          <a:prstGeom prst="wedgeRectCallout">
            <a:avLst>
              <a:gd name="adj1" fmla="val -23763"/>
              <a:gd name="adj2" fmla="val -897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Jesús estaba bajo autoridad </a:t>
            </a:r>
          </a:p>
          <a:p>
            <a:pPr algn="ctr"/>
            <a:r>
              <a:rPr lang="es-MX" sz="3600" dirty="0" smtClean="0">
                <a:latin typeface="Arial Black" pitchFamily="34" charset="0"/>
              </a:rPr>
              <a:t>y era autoridad</a:t>
            </a:r>
            <a:endParaRPr lang="es-MX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1370</TotalTime>
  <Words>408</Words>
  <Application>Microsoft Macintosh PowerPoint</Application>
  <PresentationFormat>On-screen Show (4:3)</PresentationFormat>
  <Paragraphs>108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229</cp:revision>
  <dcterms:created xsi:type="dcterms:W3CDTF">2017-07-09T16:48:22Z</dcterms:created>
  <dcterms:modified xsi:type="dcterms:W3CDTF">2017-08-11T21:00:38Z</dcterms:modified>
</cp:coreProperties>
</file>