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nature of the child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fruit of marriage &amp; the conjugal act</a:t>
            </a:r>
          </a:p>
          <a:p>
            <a:pPr lvl="1"/>
            <a:r>
              <a:rPr lang="en-US" dirty="0"/>
              <a:t>Why? “It is an act that is inseparably corporal and spiritual” (</a:t>
            </a:r>
            <a:r>
              <a:rPr lang="en-US" i="1" dirty="0" err="1"/>
              <a:t>Instrution</a:t>
            </a:r>
            <a:r>
              <a:rPr lang="en-US" i="1" dirty="0"/>
              <a:t>, </a:t>
            </a:r>
            <a:r>
              <a:rPr lang="en-US" dirty="0"/>
              <a:t>11)</a:t>
            </a:r>
          </a:p>
          <a:p>
            <a:endParaRPr lang="en-US" dirty="0"/>
          </a:p>
          <a:p>
            <a:r>
              <a:rPr lang="en-US" dirty="0"/>
              <a:t>New person as the result of a </a:t>
            </a:r>
            <a:r>
              <a:rPr lang="en-US" i="1" dirty="0"/>
              <a:t>personal </a:t>
            </a:r>
            <a:r>
              <a:rPr lang="en-US" dirty="0"/>
              <a:t>act</a:t>
            </a:r>
          </a:p>
          <a:p>
            <a:pPr lvl="1"/>
            <a:r>
              <a:rPr lang="en-US" dirty="0"/>
              <a:t>Freedom of love vs. cost of ART</a:t>
            </a:r>
          </a:p>
          <a:p>
            <a:endParaRPr lang="en-US" dirty="0"/>
          </a:p>
          <a:p>
            <a:r>
              <a:rPr lang="en-US" dirty="0"/>
              <a:t>Unity of marriage: spouses become father and mother </a:t>
            </a:r>
            <a:r>
              <a:rPr lang="en-US" i="1" dirty="0"/>
              <a:t>only through each other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8283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story of infertility &amp; the story of Jesus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Patient suffering rather than impatient grasping </a:t>
            </a:r>
          </a:p>
          <a:p>
            <a:endParaRPr lang="en-US" dirty="0"/>
          </a:p>
          <a:p>
            <a:r>
              <a:rPr lang="en-US" dirty="0"/>
              <a:t>The reality of the family of God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53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84</Words>
  <Application>Microsoft Macintosh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The nature of the child</vt:lpstr>
      <vt:lpstr>The story of infertility &amp; the story of Jesus 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4</cp:revision>
  <dcterms:created xsi:type="dcterms:W3CDTF">2020-03-31T14:09:54Z</dcterms:created>
  <dcterms:modified xsi:type="dcterms:W3CDTF">2020-03-31T14:12:11Z</dcterms:modified>
</cp:coreProperties>
</file>