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12" r:id="rId1"/>
    <p:sldMasterId id="2147483698" r:id="rId2"/>
    <p:sldMasterId id="2147483753" r:id="rId3"/>
  </p:sldMasterIdLst>
  <p:notesMasterIdLst>
    <p:notesMasterId r:id="rId14"/>
  </p:notesMasterIdLst>
  <p:handoutMasterIdLst>
    <p:handoutMasterId r:id="rId15"/>
  </p:handoutMasterIdLst>
  <p:sldIdLst>
    <p:sldId id="1005" r:id="rId4"/>
    <p:sldId id="1063" r:id="rId5"/>
    <p:sldId id="1043" r:id="rId6"/>
    <p:sldId id="1048" r:id="rId7"/>
    <p:sldId id="1123" r:id="rId8"/>
    <p:sldId id="1124" r:id="rId9"/>
    <p:sldId id="1125" r:id="rId10"/>
    <p:sldId id="1126" r:id="rId11"/>
    <p:sldId id="1127" r:id="rId12"/>
    <p:sldId id="1042" r:id="rId13"/>
  </p:sldIdLst>
  <p:sldSz cx="12192000" cy="6858000"/>
  <p:notesSz cx="6858000" cy="9144000"/>
  <p:defaultTextStyle>
    <a:defPPr>
      <a:defRPr lang="fr-FR"/>
    </a:defPPr>
    <a:lvl1pPr marL="0" algn="l" defTabSz="91435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78" algn="l" defTabSz="91435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354" algn="l" defTabSz="91435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532" algn="l" defTabSz="91435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709" algn="l" defTabSz="91435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886" algn="l" defTabSz="91435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062" algn="l" defTabSz="91435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240" algn="l" defTabSz="91435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418" algn="l" defTabSz="91435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HOWEET" id="{D34E524A-D6EF-4CBC-A13A-51C3740B0549}">
          <p14:sldIdLst>
            <p14:sldId id="1005"/>
            <p14:sldId id="1063"/>
            <p14:sldId id="1043"/>
            <p14:sldId id="1048"/>
            <p14:sldId id="1123"/>
            <p14:sldId id="1124"/>
            <p14:sldId id="1125"/>
            <p14:sldId id="1126"/>
            <p14:sldId id="1127"/>
            <p14:sldId id="1042"/>
          </p14:sldIdLst>
        </p14:section>
        <p14:section name="CREDITS &amp; COPYRIGHTS" id="{96A22112-93F8-4FC4-92DC-51B794962ED1}">
          <p14:sldIdLst/>
        </p14:section>
      </p14:sectionLst>
    </p:ext>
    <p:ext uri="{EFAFB233-063F-42B5-8137-9DF3F51BA10A}">
      <p15:sldGuideLst xmlns:p15="http://schemas.microsoft.com/office/powerpoint/2012/main">
        <p15:guide id="1" orient="horz" pos="2251" userDrawn="1">
          <p15:clr>
            <a:srgbClr val="A4A3A4"/>
          </p15:clr>
        </p15:guide>
        <p15:guide id="3" orient="horz" pos="3159" userDrawn="1">
          <p15:clr>
            <a:srgbClr val="A4A3A4"/>
          </p15:clr>
        </p15:guide>
        <p15:guide id="5" orient="horz" pos="981" userDrawn="1">
          <p15:clr>
            <a:srgbClr val="A4A3A4"/>
          </p15:clr>
        </p15:guide>
        <p15:guide id="6" pos="3840" userDrawn="1">
          <p15:clr>
            <a:srgbClr val="A4A3A4"/>
          </p15:clr>
        </p15:guide>
        <p15:guide id="7" pos="575" userDrawn="1">
          <p15:clr>
            <a:srgbClr val="A4A3A4"/>
          </p15:clr>
        </p15:guide>
        <p15:guide id="8" pos="7105" userDrawn="1">
          <p15:clr>
            <a:srgbClr val="A4A3A4"/>
          </p15:clr>
        </p15:guide>
        <p15:guide id="9" pos="7408" userDrawn="1">
          <p15:clr>
            <a:srgbClr val="A4A3A4"/>
          </p15:clr>
        </p15:guide>
        <p15:guide id="10" pos="303" userDrawn="1">
          <p15:clr>
            <a:srgbClr val="A4A3A4"/>
          </p15:clr>
        </p15:guide>
        <p15:guide id="11" pos="1965" userDrawn="1">
          <p15:clr>
            <a:srgbClr val="A4A3A4"/>
          </p15:clr>
        </p15:guide>
        <p15:guide id="12" pos="5715" userDrawn="1">
          <p15:clr>
            <a:srgbClr val="A4A3A4"/>
          </p15:clr>
        </p15:guide>
        <p15:guide id="13" pos="4384" userDrawn="1">
          <p15:clr>
            <a:srgbClr val="A4A3A4"/>
          </p15:clr>
        </p15:guide>
        <p15:guide id="14" orient="horz" pos="3295" userDrawn="1">
          <p15:clr>
            <a:srgbClr val="A4A3A4"/>
          </p15:clr>
        </p15:guide>
        <p15:guide id="15" orient="horz" pos="21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LEVÍ ORTA" initials="LO" lastIdx="1" clrIdx="0">
    <p:extLst>
      <p:ext uri="{19B8F6BF-5375-455C-9EA6-DF929625EA0E}">
        <p15:presenceInfo xmlns:p15="http://schemas.microsoft.com/office/powerpoint/2012/main" userId="4c6f1c24ce93d00e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4A36E"/>
    <a:srgbClr val="D0343C"/>
    <a:srgbClr val="8DB1C4"/>
    <a:srgbClr val="3D4149"/>
    <a:srgbClr val="615474"/>
    <a:srgbClr val="F9BE75"/>
    <a:srgbClr val="E4625C"/>
    <a:srgbClr val="403551"/>
    <a:srgbClr val="CECFCE"/>
    <a:srgbClr val="E4E4E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E929F9F4-4A8F-4326-A1B4-22849713DDAB}" styleName="Style foncé 1 - Accentuation 4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wholeTbl>
    <a:band1H>
      <a:tcStyle>
        <a:tcBdr/>
        <a:fill>
          <a:solidFill>
            <a:schemeClr val="accent4">
              <a:shade val="60000"/>
            </a:schemeClr>
          </a:solidFill>
        </a:fill>
      </a:tcStyle>
    </a:band1H>
    <a:band1V>
      <a:tcStyle>
        <a:tcBdr/>
        <a:fill>
          <a:solidFill>
            <a:schemeClr val="accent4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4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4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4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AF606853-7671-496A-8E4F-DF71F8EC918B}" styleName="Style foncé 1 - Accentuation 6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wholeTbl>
    <a:band1H>
      <a:tcStyle>
        <a:tcBdr/>
        <a:fill>
          <a:solidFill>
            <a:schemeClr val="accent6">
              <a:shade val="60000"/>
            </a:schemeClr>
          </a:solidFill>
        </a:fill>
      </a:tcStyle>
    </a:band1H>
    <a:band1V>
      <a:tcStyle>
        <a:tcBdr/>
        <a:fill>
          <a:solidFill>
            <a:schemeClr val="accent6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6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6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6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37CE84F3-28C3-443E-9E96-99CF82512B78}" styleName="Style foncé 1 - Accentuation 2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wholeTbl>
    <a:band1H>
      <a:tcStyle>
        <a:tcBdr/>
        <a:fill>
          <a:solidFill>
            <a:schemeClr val="accent2">
              <a:shade val="60000"/>
            </a:schemeClr>
          </a:solidFill>
        </a:fill>
      </a:tcStyle>
    </a:band1H>
    <a:band1V>
      <a:tcStyle>
        <a:tcBdr/>
        <a:fill>
          <a:solidFill>
            <a:schemeClr val="accent2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2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2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2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8FD4443E-F989-4FC4-A0C8-D5A2AF1F390B}" styleName="Style foncé 1 - Accentuation 5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wholeTbl>
    <a:band1H>
      <a:tcStyle>
        <a:tcBdr/>
        <a:fill>
          <a:solidFill>
            <a:schemeClr val="accent5">
              <a:shade val="60000"/>
            </a:schemeClr>
          </a:solidFill>
        </a:fill>
      </a:tcStyle>
    </a:band1H>
    <a:band1V>
      <a:tcStyle>
        <a:tcBdr/>
        <a:fill>
          <a:solidFill>
            <a:schemeClr val="accent5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5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5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5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125E5076-3810-47DD-B79F-674D7AD40C01}" styleName="Style foncé 1 - Accentuation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E8034E78-7F5D-4C2E-B375-FC64B27BC917}" styleName="Style foncé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dk1">
              <a:tint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dk1">
              <a:tint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dk1">
              <a:tint val="6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93296810-A885-4BE3-A3E7-6D5BEEA58F35}" styleName="Style moyen 2 - Accentuation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21E4AEA4-8DFA-4A89-87EB-49C32662AFE0}" styleName="Style moyen 2 - Accentuatio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0A15C55-8517-42AA-B614-E9B94910E393}" styleName="Style moyen 2 - Accentuation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C083E6E3-FA7D-4D7B-A595-EF9225AFEA82}" styleName="Light Style 1 - Accent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91EBBBCC-DAD2-459C-BE2E-F6DE35CF9A28}" styleName="Dark Style 2 - Accent 3/Accent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D03447BB-5D67-496B-8E87-E561075AD55C}" styleName="Dark Style 1 - Accent 3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wholeTbl>
    <a:band1H>
      <a:tcStyle>
        <a:tcBdr/>
        <a:fill>
          <a:solidFill>
            <a:schemeClr val="accent3">
              <a:shade val="60000"/>
            </a:schemeClr>
          </a:solidFill>
        </a:fill>
      </a:tcStyle>
    </a:band1H>
    <a:band1V>
      <a:tcStyle>
        <a:tcBdr/>
        <a:fill>
          <a:solidFill>
            <a:schemeClr val="accent3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3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3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3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0660B408-B3CF-4A94-85FC-2B1E0A45F4A2}" styleName="Dark Style 2 - Accent 1/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46F890A9-2807-4EBB-B81D-B2AA78EC7F39}" styleName="Dark Style 2 - Accent 5/Accent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1985" autoAdjust="0"/>
    <p:restoredTop sz="95417" autoAdjust="0"/>
  </p:normalViewPr>
  <p:slideViewPr>
    <p:cSldViewPr>
      <p:cViewPr varScale="1">
        <p:scale>
          <a:sx n="74" d="100"/>
          <a:sy n="74" d="100"/>
        </p:scale>
        <p:origin x="294" y="54"/>
      </p:cViewPr>
      <p:guideLst>
        <p:guide orient="horz" pos="2251"/>
        <p:guide orient="horz" pos="3159"/>
        <p:guide orient="horz" pos="981"/>
        <p:guide pos="3840"/>
        <p:guide pos="575"/>
        <p:guide pos="7105"/>
        <p:guide pos="7408"/>
        <p:guide pos="303"/>
        <p:guide pos="1965"/>
        <p:guide pos="5715"/>
        <p:guide pos="4384"/>
        <p:guide orient="horz" pos="3295"/>
        <p:guide orient="horz" pos="2160"/>
      </p:guideLst>
    </p:cSldViewPr>
  </p:slideViewPr>
  <p:outlineViewPr>
    <p:cViewPr>
      <p:scale>
        <a:sx n="33" d="100"/>
        <a:sy n="33" d="100"/>
      </p:scale>
      <p:origin x="0" y="-2850"/>
    </p:cViewPr>
  </p:outlineViewPr>
  <p:notesTextViewPr>
    <p:cViewPr>
      <p:scale>
        <a:sx n="150" d="100"/>
        <a:sy n="150" d="100"/>
      </p:scale>
      <p:origin x="0" y="0"/>
    </p:cViewPr>
  </p:notesTextViewPr>
  <p:notesViewPr>
    <p:cSldViewPr>
      <p:cViewPr varScale="1">
        <p:scale>
          <a:sx n="84" d="100"/>
          <a:sy n="84" d="100"/>
        </p:scale>
        <p:origin x="2976" y="10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commentAuthors" Target="commentAuthors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7.xml"/><Relationship Id="rId19" Type="http://schemas.openxmlformats.org/officeDocument/2006/relationships/theme" Target="theme/theme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A33B4B9-AFB0-43EB-82AF-ED70AC262E4F}" type="datetimeFigureOut">
              <a:rPr lang="en-US" smtClean="0"/>
              <a:pPr/>
              <a:t>10/9/2021</a:t>
            </a:fld>
            <a:endParaRPr lang="en-US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6472C8F-9949-4688-BFEB-F813D79CFC0A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299269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D31E77A-DD07-4A76-801D-B4BF4990C412}" type="datetimeFigureOut">
              <a:rPr lang="en-US" smtClean="0"/>
              <a:pPr/>
              <a:t>10/9/2021</a:t>
            </a:fld>
            <a:endParaRPr lang="en-US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CA3AB2B-189A-4C92-A457-C6A3833631A7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3898374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35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178" algn="l" defTabSz="91435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354" algn="l" defTabSz="91435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532" algn="l" defTabSz="91435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709" algn="l" defTabSz="91435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5886" algn="l" defTabSz="91435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062" algn="l" defTabSz="91435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240" algn="l" defTabSz="91435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418" algn="l" defTabSz="91435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 1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igure">
            <a:extLst>
              <a:ext uri="{FF2B5EF4-FFF2-40B4-BE49-F238E27FC236}">
                <a16:creationId xmlns:a16="http://schemas.microsoft.com/office/drawing/2014/main" id="{0DFD6B67-4EBF-4059-B726-B133E1C8983A}"/>
              </a:ext>
            </a:extLst>
          </p:cNvPr>
          <p:cNvSpPr/>
          <p:nvPr userDrawn="1"/>
        </p:nvSpPr>
        <p:spPr>
          <a:xfrm>
            <a:off x="3867079" y="785076"/>
            <a:ext cx="4801950" cy="595887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0693" h="20744" extrusionOk="0">
                <a:moveTo>
                  <a:pt x="50" y="8912"/>
                </a:moveTo>
                <a:cubicBezTo>
                  <a:pt x="599" y="13351"/>
                  <a:pt x="9033" y="21184"/>
                  <a:pt x="14691" y="20725"/>
                </a:cubicBezTo>
                <a:cubicBezTo>
                  <a:pt x="20349" y="20265"/>
                  <a:pt x="21091" y="11684"/>
                  <a:pt x="20542" y="7246"/>
                </a:cubicBezTo>
                <a:cubicBezTo>
                  <a:pt x="19992" y="2808"/>
                  <a:pt x="14951" y="-416"/>
                  <a:pt x="9293" y="43"/>
                </a:cubicBezTo>
                <a:cubicBezTo>
                  <a:pt x="3636" y="503"/>
                  <a:pt x="-509" y="4474"/>
                  <a:pt x="50" y="8912"/>
                </a:cubicBezTo>
                <a:close/>
              </a:path>
            </a:pathLst>
          </a:custGeom>
          <a:solidFill>
            <a:schemeClr val="accent6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8" name="Figure">
            <a:extLst>
              <a:ext uri="{FF2B5EF4-FFF2-40B4-BE49-F238E27FC236}">
                <a16:creationId xmlns:a16="http://schemas.microsoft.com/office/drawing/2014/main" id="{A6AFB5AB-00A5-42C5-8B89-0D4DEAD0012C}"/>
              </a:ext>
            </a:extLst>
          </p:cNvPr>
          <p:cNvSpPr/>
          <p:nvPr userDrawn="1"/>
        </p:nvSpPr>
        <p:spPr>
          <a:xfrm>
            <a:off x="2927648" y="1746876"/>
            <a:ext cx="7103771" cy="482962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589" h="18693" extrusionOk="0">
                <a:moveTo>
                  <a:pt x="245" y="15021"/>
                </a:moveTo>
                <a:cubicBezTo>
                  <a:pt x="1306" y="18233"/>
                  <a:pt x="6123" y="19289"/>
                  <a:pt x="10101" y="18380"/>
                </a:cubicBezTo>
                <a:cubicBezTo>
                  <a:pt x="14080" y="17471"/>
                  <a:pt x="20377" y="13324"/>
                  <a:pt x="19507" y="5836"/>
                </a:cubicBezTo>
                <a:cubicBezTo>
                  <a:pt x="19168" y="2918"/>
                  <a:pt x="16966" y="-2311"/>
                  <a:pt x="8751" y="1135"/>
                </a:cubicBezTo>
                <a:cubicBezTo>
                  <a:pt x="4192" y="3048"/>
                  <a:pt x="-1223" y="10588"/>
                  <a:pt x="245" y="15021"/>
                </a:cubicBezTo>
                <a:close/>
              </a:path>
            </a:pathLst>
          </a:custGeom>
          <a:solidFill>
            <a:srgbClr val="8DB1C4">
              <a:alpha val="80000"/>
            </a:srgb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9" name="Figure">
            <a:extLst>
              <a:ext uri="{FF2B5EF4-FFF2-40B4-BE49-F238E27FC236}">
                <a16:creationId xmlns:a16="http://schemas.microsoft.com/office/drawing/2014/main" id="{F853A99F-53BE-43F4-B45A-A2127E017721}"/>
              </a:ext>
            </a:extLst>
          </p:cNvPr>
          <p:cNvSpPr/>
          <p:nvPr userDrawn="1"/>
        </p:nvSpPr>
        <p:spPr>
          <a:xfrm>
            <a:off x="2368461" y="1388997"/>
            <a:ext cx="6998772" cy="481228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19116" extrusionOk="0">
                <a:moveTo>
                  <a:pt x="0" y="7130"/>
                </a:moveTo>
                <a:cubicBezTo>
                  <a:pt x="0" y="12861"/>
                  <a:pt x="8015" y="19116"/>
                  <a:pt x="12433" y="19116"/>
                </a:cubicBezTo>
                <a:cubicBezTo>
                  <a:pt x="16851" y="19116"/>
                  <a:pt x="21600" y="12861"/>
                  <a:pt x="21600" y="7130"/>
                </a:cubicBezTo>
                <a:cubicBezTo>
                  <a:pt x="21600" y="1399"/>
                  <a:pt x="19736" y="-2484"/>
                  <a:pt x="13206" y="1861"/>
                </a:cubicBezTo>
                <a:cubicBezTo>
                  <a:pt x="9285" y="4482"/>
                  <a:pt x="0" y="1399"/>
                  <a:pt x="0" y="7130"/>
                </a:cubicBezTo>
                <a:close/>
              </a:path>
            </a:pathLst>
          </a:custGeom>
          <a:solidFill>
            <a:schemeClr val="accent3">
              <a:alpha val="80000"/>
            </a:scheme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0" name="Figure">
            <a:extLst>
              <a:ext uri="{FF2B5EF4-FFF2-40B4-BE49-F238E27FC236}">
                <a16:creationId xmlns:a16="http://schemas.microsoft.com/office/drawing/2014/main" id="{523540BF-0941-4408-B229-3B101068B600}"/>
              </a:ext>
            </a:extLst>
          </p:cNvPr>
          <p:cNvSpPr/>
          <p:nvPr userDrawn="1"/>
        </p:nvSpPr>
        <p:spPr>
          <a:xfrm>
            <a:off x="6730112" y="114053"/>
            <a:ext cx="1313884" cy="118620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8415" h="19060" extrusionOk="0">
                <a:moveTo>
                  <a:pt x="1251" y="17706"/>
                </a:moveTo>
                <a:cubicBezTo>
                  <a:pt x="3633" y="20258"/>
                  <a:pt x="13007" y="19180"/>
                  <a:pt x="16737" y="14651"/>
                </a:cubicBezTo>
                <a:cubicBezTo>
                  <a:pt x="20468" y="10087"/>
                  <a:pt x="17145" y="3797"/>
                  <a:pt x="14794" y="1210"/>
                </a:cubicBezTo>
                <a:cubicBezTo>
                  <a:pt x="12411" y="-1342"/>
                  <a:pt x="7458" y="275"/>
                  <a:pt x="3727" y="4804"/>
                </a:cubicBezTo>
                <a:cubicBezTo>
                  <a:pt x="-3" y="9368"/>
                  <a:pt x="-1132" y="15155"/>
                  <a:pt x="1251" y="17706"/>
                </a:cubicBezTo>
                <a:close/>
              </a:path>
            </a:pathLst>
          </a:custGeom>
          <a:solidFill>
            <a:schemeClr val="accent5">
              <a:alpha val="80000"/>
            </a:scheme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1" name="Figure">
            <a:extLst>
              <a:ext uri="{FF2B5EF4-FFF2-40B4-BE49-F238E27FC236}">
                <a16:creationId xmlns:a16="http://schemas.microsoft.com/office/drawing/2014/main" id="{BD5C64BF-08E2-4135-B576-782BCC1358BD}"/>
              </a:ext>
            </a:extLst>
          </p:cNvPr>
          <p:cNvSpPr/>
          <p:nvPr userDrawn="1"/>
        </p:nvSpPr>
        <p:spPr>
          <a:xfrm>
            <a:off x="1921112" y="4207292"/>
            <a:ext cx="875650" cy="89215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088" h="18770" extrusionOk="0">
                <a:moveTo>
                  <a:pt x="18567" y="15982"/>
                </a:moveTo>
                <a:cubicBezTo>
                  <a:pt x="20371" y="12782"/>
                  <a:pt x="17299" y="3276"/>
                  <a:pt x="12326" y="688"/>
                </a:cubicBezTo>
                <a:cubicBezTo>
                  <a:pt x="7352" y="-1900"/>
                  <a:pt x="2379" y="3418"/>
                  <a:pt x="575" y="6665"/>
                </a:cubicBezTo>
                <a:cubicBezTo>
                  <a:pt x="-1229" y="9865"/>
                  <a:pt x="1355" y="14571"/>
                  <a:pt x="6329" y="17159"/>
                </a:cubicBezTo>
                <a:cubicBezTo>
                  <a:pt x="11253" y="19700"/>
                  <a:pt x="16763" y="19182"/>
                  <a:pt x="18567" y="15982"/>
                </a:cubicBezTo>
                <a:close/>
              </a:path>
            </a:pathLst>
          </a:custGeom>
          <a:solidFill>
            <a:schemeClr val="accent3">
              <a:alpha val="80000"/>
            </a:scheme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2" name="Figure">
            <a:extLst>
              <a:ext uri="{FF2B5EF4-FFF2-40B4-BE49-F238E27FC236}">
                <a16:creationId xmlns:a16="http://schemas.microsoft.com/office/drawing/2014/main" id="{284B6DC6-7C4D-44E7-9164-F5FAB39BEF1C}"/>
              </a:ext>
            </a:extLst>
          </p:cNvPr>
          <p:cNvSpPr/>
          <p:nvPr userDrawn="1"/>
        </p:nvSpPr>
        <p:spPr>
          <a:xfrm>
            <a:off x="8765547" y="1031118"/>
            <a:ext cx="604493" cy="57573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202" h="18783" extrusionOk="0">
                <a:moveTo>
                  <a:pt x="402" y="2508"/>
                </a:moveTo>
                <a:cubicBezTo>
                  <a:pt x="-1232" y="5646"/>
                  <a:pt x="2321" y="15132"/>
                  <a:pt x="7365" y="17978"/>
                </a:cubicBezTo>
                <a:cubicBezTo>
                  <a:pt x="12410" y="20751"/>
                  <a:pt x="17100" y="15716"/>
                  <a:pt x="18734" y="12651"/>
                </a:cubicBezTo>
                <a:cubicBezTo>
                  <a:pt x="20368" y="9513"/>
                  <a:pt x="17597" y="4770"/>
                  <a:pt x="12481" y="1997"/>
                </a:cubicBezTo>
                <a:cubicBezTo>
                  <a:pt x="7436" y="-849"/>
                  <a:pt x="2036" y="-630"/>
                  <a:pt x="402" y="2508"/>
                </a:cubicBezTo>
                <a:close/>
              </a:path>
            </a:pathLst>
          </a:custGeom>
          <a:solidFill>
            <a:schemeClr val="accent2">
              <a:alpha val="80000"/>
            </a:scheme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79A6E0A-A784-4C45-AFF8-2658713EFA2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161928" y="2072667"/>
            <a:ext cx="5868144" cy="2387600"/>
          </a:xfrm>
        </p:spPr>
        <p:txBody>
          <a:bodyPr anchor="b"/>
          <a:lstStyle>
            <a:lvl1pPr algn="ctr">
              <a:defRPr sz="60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5C34C85-A365-4BBD-B9CF-8C6283402AC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161928" y="4552342"/>
            <a:ext cx="5868144" cy="1655762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accent5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77BA3C7-7567-46E4-A65B-A3825FBDF7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5"/>
                </a:solidFill>
              </a:defRPr>
            </a:lvl1pPr>
          </a:lstStyle>
          <a:p>
            <a:r>
              <a:rPr lang="en-US"/>
              <a:t>Your Date Here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F500830-2640-4EEC-B623-30A512C087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28248" y="6356350"/>
            <a:ext cx="3025552" cy="365125"/>
          </a:xfrm>
        </p:spPr>
        <p:txBody>
          <a:bodyPr/>
          <a:lstStyle>
            <a:lvl1pPr algn="r">
              <a:defRPr>
                <a:solidFill>
                  <a:schemeClr val="accent5"/>
                </a:solidFill>
              </a:defRPr>
            </a:lvl1pPr>
          </a:lstStyle>
          <a:p>
            <a:r>
              <a:rPr lang="en-US"/>
              <a:t>Your Footer Here</a:t>
            </a:r>
          </a:p>
        </p:txBody>
      </p:sp>
    </p:spTree>
    <p:extLst>
      <p:ext uri="{BB962C8B-B14F-4D97-AF65-F5344CB8AC3E}">
        <p14:creationId xmlns:p14="http://schemas.microsoft.com/office/powerpoint/2010/main" val="12640843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Section Header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0A99D1-0EB2-4F85-B3D4-6C023514AE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43754"/>
            <a:ext cx="10515600" cy="1197687"/>
          </a:xfrm>
        </p:spPr>
        <p:txBody>
          <a:bodyPr anchor="b"/>
          <a:lstStyle>
            <a:lvl1pPr>
              <a:defRPr sz="6000">
                <a:solidFill>
                  <a:schemeClr val="accent4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B55DBC6-1891-4D4E-9B5A-BDCEB78A670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1268429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bg1">
                    <a:lumMod val="8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5AFBD2E-EA4D-44AC-A4BD-0C5AA17113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D823A92-51DF-4C54-8C80-1CB70C893E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1992B16-E765-430F-BC89-DE8C329489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5CB3F-26C9-44D7-A7CB-40F86C5CE4B1}" type="slidenum">
              <a:rPr lang="en-US" smtClean="0"/>
              <a:t>‹Nº›</a:t>
            </a:fld>
            <a:endParaRPr lang="en-US"/>
          </a:p>
        </p:txBody>
      </p:sp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E6D3A46D-7F78-4A59-A12D-5EE07C50BFCD}"/>
              </a:ext>
            </a:extLst>
          </p:cNvPr>
          <p:cNvSpPr/>
          <p:nvPr userDrawn="1"/>
        </p:nvSpPr>
        <p:spPr>
          <a:xfrm>
            <a:off x="4874400" y="980564"/>
            <a:ext cx="5337219" cy="5877435"/>
          </a:xfrm>
          <a:custGeom>
            <a:avLst/>
            <a:gdLst>
              <a:gd name="connsiteX0" fmla="*/ 2668564 w 5337219"/>
              <a:gd name="connsiteY0" fmla="*/ 4 h 5877435"/>
              <a:gd name="connsiteX1" fmla="*/ 5298463 w 5337219"/>
              <a:gd name="connsiteY1" fmla="*/ 2313679 h 5877435"/>
              <a:gd name="connsiteX2" fmla="*/ 4814532 w 5337219"/>
              <a:gd name="connsiteY2" fmla="*/ 5839447 h 5877435"/>
              <a:gd name="connsiteX3" fmla="*/ 4792182 w 5337219"/>
              <a:gd name="connsiteY3" fmla="*/ 5877435 h 5877435"/>
              <a:gd name="connsiteX4" fmla="*/ 2010121 w 5337219"/>
              <a:gd name="connsiteY4" fmla="*/ 5877435 h 5877435"/>
              <a:gd name="connsiteX5" fmla="*/ 1990508 w 5337219"/>
              <a:gd name="connsiteY5" fmla="*/ 5861996 h 5877435"/>
              <a:gd name="connsiteX6" fmla="*/ 13028 w 5337219"/>
              <a:gd name="connsiteY6" fmla="*/ 2845602 h 5877435"/>
              <a:gd name="connsiteX7" fmla="*/ 2397045 w 5337219"/>
              <a:gd name="connsiteY7" fmla="*/ 13894 h 5877435"/>
              <a:gd name="connsiteX8" fmla="*/ 2668564 w 5337219"/>
              <a:gd name="connsiteY8" fmla="*/ 4 h 58774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337219" h="5877435">
                <a:moveTo>
                  <a:pt x="2668564" y="4"/>
                </a:moveTo>
                <a:cubicBezTo>
                  <a:pt x="4014395" y="-2472"/>
                  <a:pt x="5165470" y="985268"/>
                  <a:pt x="5298463" y="2313679"/>
                </a:cubicBezTo>
                <a:cubicBezTo>
                  <a:pt x="5395814" y="3287847"/>
                  <a:pt x="5335779" y="4887236"/>
                  <a:pt x="4814532" y="5839447"/>
                </a:cubicBezTo>
                <a:lnTo>
                  <a:pt x="4792182" y="5877435"/>
                </a:lnTo>
                <a:lnTo>
                  <a:pt x="2010121" y="5877435"/>
                </a:lnTo>
                <a:lnTo>
                  <a:pt x="1990508" y="5861996"/>
                </a:lnTo>
                <a:cubicBezTo>
                  <a:pt x="984465" y="5040513"/>
                  <a:pt x="101529" y="3731409"/>
                  <a:pt x="13028" y="2845602"/>
                </a:cubicBezTo>
                <a:cubicBezTo>
                  <a:pt x="-131154" y="1428631"/>
                  <a:pt x="937953" y="160764"/>
                  <a:pt x="2397045" y="13894"/>
                </a:cubicBezTo>
                <a:cubicBezTo>
                  <a:pt x="2488255" y="4735"/>
                  <a:pt x="2578842" y="169"/>
                  <a:pt x="2668564" y="4"/>
                </a:cubicBezTo>
                <a:close/>
              </a:path>
            </a:pathLst>
          </a:custGeom>
          <a:solidFill>
            <a:schemeClr val="accent6"/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33E765F1-E837-4960-9A2B-971A41844935}"/>
              </a:ext>
            </a:extLst>
          </p:cNvPr>
          <p:cNvSpPr/>
          <p:nvPr userDrawn="1"/>
        </p:nvSpPr>
        <p:spPr>
          <a:xfrm>
            <a:off x="3830303" y="2049794"/>
            <a:ext cx="7895563" cy="4808204"/>
          </a:xfrm>
          <a:custGeom>
            <a:avLst/>
            <a:gdLst>
              <a:gd name="connsiteX0" fmla="*/ 5369884 w 7895563"/>
              <a:gd name="connsiteY0" fmla="*/ 1078 h 4808204"/>
              <a:gd name="connsiteX1" fmla="*/ 7862727 w 7895563"/>
              <a:gd name="connsiteY1" fmla="*/ 1675871 h 4808204"/>
              <a:gd name="connsiteX2" fmla="*/ 5732088 w 7895563"/>
              <a:gd name="connsiteY2" fmla="*/ 4760070 h 4808204"/>
              <a:gd name="connsiteX3" fmla="*/ 5620342 w 7895563"/>
              <a:gd name="connsiteY3" fmla="*/ 4808204 h 4808204"/>
              <a:gd name="connsiteX4" fmla="*/ 549240 w 7895563"/>
              <a:gd name="connsiteY4" fmla="*/ 4808204 h 4808204"/>
              <a:gd name="connsiteX5" fmla="*/ 486839 w 7895563"/>
              <a:gd name="connsiteY5" fmla="*/ 4767416 h 4808204"/>
              <a:gd name="connsiteX6" fmla="*/ 98819 w 7895563"/>
              <a:gd name="connsiteY6" fmla="*/ 4313512 h 4808204"/>
              <a:gd name="connsiteX7" fmla="*/ 3527321 w 7895563"/>
              <a:gd name="connsiteY7" fmla="*/ 325893 h 4808204"/>
              <a:gd name="connsiteX8" fmla="*/ 5369884 w 7895563"/>
              <a:gd name="connsiteY8" fmla="*/ 1078 h 48082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7895563" h="4808204">
                <a:moveTo>
                  <a:pt x="5369884" y="1078"/>
                </a:moveTo>
                <a:cubicBezTo>
                  <a:pt x="7190903" y="-38494"/>
                  <a:pt x="7755976" y="1021217"/>
                  <a:pt x="7862727" y="1675871"/>
                </a:cubicBezTo>
                <a:cubicBezTo>
                  <a:pt x="8103812" y="3154214"/>
                  <a:pt x="6979491" y="4179076"/>
                  <a:pt x="5732088" y="4760070"/>
                </a:cubicBezTo>
                <a:lnTo>
                  <a:pt x="5620342" y="4808204"/>
                </a:lnTo>
                <a:lnTo>
                  <a:pt x="549240" y="4808204"/>
                </a:lnTo>
                <a:lnTo>
                  <a:pt x="486839" y="4767416"/>
                </a:lnTo>
                <a:cubicBezTo>
                  <a:pt x="312414" y="4637640"/>
                  <a:pt x="179004" y="4486459"/>
                  <a:pt x="98819" y="4313512"/>
                </a:cubicBezTo>
                <a:cubicBezTo>
                  <a:pt x="-492886" y="3040495"/>
                  <a:pt x="1689731" y="875246"/>
                  <a:pt x="3527321" y="325893"/>
                </a:cubicBezTo>
                <a:cubicBezTo>
                  <a:pt x="4251648" y="109422"/>
                  <a:pt x="4859999" y="12158"/>
                  <a:pt x="5369884" y="1078"/>
                </a:cubicBezTo>
                <a:close/>
              </a:path>
            </a:pathLst>
          </a:custGeom>
          <a:solidFill>
            <a:srgbClr val="8DB1C4">
              <a:alpha val="80000"/>
            </a:srgbClr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5" name="Figure">
            <a:extLst>
              <a:ext uri="{FF2B5EF4-FFF2-40B4-BE49-F238E27FC236}">
                <a16:creationId xmlns:a16="http://schemas.microsoft.com/office/drawing/2014/main" id="{7B0794A8-5CB9-4466-B2A1-B736C2408414}"/>
              </a:ext>
            </a:extLst>
          </p:cNvPr>
          <p:cNvSpPr/>
          <p:nvPr userDrawn="1"/>
        </p:nvSpPr>
        <p:spPr>
          <a:xfrm>
            <a:off x="3208844" y="1651975"/>
            <a:ext cx="7779006" cy="534877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19116" extrusionOk="0">
                <a:moveTo>
                  <a:pt x="0" y="7130"/>
                </a:moveTo>
                <a:cubicBezTo>
                  <a:pt x="0" y="12861"/>
                  <a:pt x="8015" y="19116"/>
                  <a:pt x="12433" y="19116"/>
                </a:cubicBezTo>
                <a:cubicBezTo>
                  <a:pt x="16851" y="19116"/>
                  <a:pt x="21600" y="12861"/>
                  <a:pt x="21600" y="7130"/>
                </a:cubicBezTo>
                <a:cubicBezTo>
                  <a:pt x="21600" y="1399"/>
                  <a:pt x="19736" y="-2484"/>
                  <a:pt x="13206" y="1861"/>
                </a:cubicBezTo>
                <a:cubicBezTo>
                  <a:pt x="9285" y="4482"/>
                  <a:pt x="0" y="1399"/>
                  <a:pt x="0" y="7130"/>
                </a:cubicBezTo>
                <a:close/>
              </a:path>
            </a:pathLst>
          </a:custGeom>
          <a:solidFill>
            <a:schemeClr val="accent3">
              <a:alpha val="80000"/>
            </a:scheme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7" name="Figure">
            <a:extLst>
              <a:ext uri="{FF2B5EF4-FFF2-40B4-BE49-F238E27FC236}">
                <a16:creationId xmlns:a16="http://schemas.microsoft.com/office/drawing/2014/main" id="{B833C6E6-D2AD-4F4D-A36B-8F197824B45A}"/>
              </a:ext>
            </a:extLst>
          </p:cNvPr>
          <p:cNvSpPr/>
          <p:nvPr userDrawn="1"/>
        </p:nvSpPr>
        <p:spPr>
          <a:xfrm>
            <a:off x="10319088" y="1254199"/>
            <a:ext cx="671883" cy="63992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202" h="18783" extrusionOk="0">
                <a:moveTo>
                  <a:pt x="402" y="2508"/>
                </a:moveTo>
                <a:cubicBezTo>
                  <a:pt x="-1232" y="5646"/>
                  <a:pt x="2321" y="15132"/>
                  <a:pt x="7365" y="17978"/>
                </a:cubicBezTo>
                <a:cubicBezTo>
                  <a:pt x="12410" y="20751"/>
                  <a:pt x="17100" y="15716"/>
                  <a:pt x="18734" y="12651"/>
                </a:cubicBezTo>
                <a:cubicBezTo>
                  <a:pt x="20368" y="9513"/>
                  <a:pt x="17597" y="4770"/>
                  <a:pt x="12481" y="1997"/>
                </a:cubicBezTo>
                <a:cubicBezTo>
                  <a:pt x="7436" y="-849"/>
                  <a:pt x="2036" y="-630"/>
                  <a:pt x="402" y="2508"/>
                </a:cubicBezTo>
                <a:close/>
              </a:path>
            </a:pathLst>
          </a:custGeom>
          <a:solidFill>
            <a:schemeClr val="accent2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23" name="Figure">
            <a:extLst>
              <a:ext uri="{FF2B5EF4-FFF2-40B4-BE49-F238E27FC236}">
                <a16:creationId xmlns:a16="http://schemas.microsoft.com/office/drawing/2014/main" id="{43D2B85A-0851-443A-B2F7-A5A2AC52A21C}"/>
              </a:ext>
            </a:extLst>
          </p:cNvPr>
          <p:cNvSpPr/>
          <p:nvPr userDrawn="1"/>
        </p:nvSpPr>
        <p:spPr>
          <a:xfrm>
            <a:off x="2711624" y="4784458"/>
            <a:ext cx="973269" cy="99161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088" h="18770" extrusionOk="0">
                <a:moveTo>
                  <a:pt x="18567" y="15982"/>
                </a:moveTo>
                <a:cubicBezTo>
                  <a:pt x="20371" y="12782"/>
                  <a:pt x="17299" y="3276"/>
                  <a:pt x="12326" y="688"/>
                </a:cubicBezTo>
                <a:cubicBezTo>
                  <a:pt x="7352" y="-1900"/>
                  <a:pt x="2379" y="3418"/>
                  <a:pt x="575" y="6665"/>
                </a:cubicBezTo>
                <a:cubicBezTo>
                  <a:pt x="-1229" y="9865"/>
                  <a:pt x="1355" y="14571"/>
                  <a:pt x="6329" y="17159"/>
                </a:cubicBezTo>
                <a:cubicBezTo>
                  <a:pt x="11253" y="19700"/>
                  <a:pt x="16763" y="19182"/>
                  <a:pt x="18567" y="15982"/>
                </a:cubicBezTo>
                <a:close/>
              </a:path>
            </a:pathLst>
          </a:custGeom>
          <a:solidFill>
            <a:schemeClr val="bg2">
              <a:alpha val="15000"/>
            </a:scheme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</p:spTree>
    <p:extLst>
      <p:ext uri="{BB962C8B-B14F-4D97-AF65-F5344CB8AC3E}">
        <p14:creationId xmlns:p14="http://schemas.microsoft.com/office/powerpoint/2010/main" val="18636181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 2 w Photo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0A99D1-0EB2-4F85-B3D4-6C023514AE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43754"/>
            <a:ext cx="10515600" cy="1197687"/>
          </a:xfrm>
        </p:spPr>
        <p:txBody>
          <a:bodyPr anchor="b"/>
          <a:lstStyle>
            <a:lvl1pPr>
              <a:defRPr sz="6000">
                <a:solidFill>
                  <a:schemeClr val="accent4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B55DBC6-1891-4D4E-9B5A-BDCEB78A670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1268429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bg1">
                    <a:lumMod val="8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5AFBD2E-EA4D-44AC-A4BD-0C5AA17113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D823A92-51DF-4C54-8C80-1CB70C893E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1992B16-E765-430F-BC89-DE8C329489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5CB3F-26C9-44D7-A7CB-40F86C5CE4B1}" type="slidenum">
              <a:rPr lang="en-US" smtClean="0"/>
              <a:t>‹Nº›</a:t>
            </a:fld>
            <a:endParaRPr lang="en-US"/>
          </a:p>
        </p:txBody>
      </p:sp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6CA2A693-AE58-4C41-825A-D32BC0811ACB}"/>
              </a:ext>
            </a:extLst>
          </p:cNvPr>
          <p:cNvSpPr/>
          <p:nvPr userDrawn="1"/>
        </p:nvSpPr>
        <p:spPr>
          <a:xfrm>
            <a:off x="4874400" y="980564"/>
            <a:ext cx="5337219" cy="5877435"/>
          </a:xfrm>
          <a:custGeom>
            <a:avLst/>
            <a:gdLst>
              <a:gd name="connsiteX0" fmla="*/ 2668564 w 5337219"/>
              <a:gd name="connsiteY0" fmla="*/ 4 h 5877435"/>
              <a:gd name="connsiteX1" fmla="*/ 5298463 w 5337219"/>
              <a:gd name="connsiteY1" fmla="*/ 2313679 h 5877435"/>
              <a:gd name="connsiteX2" fmla="*/ 4814532 w 5337219"/>
              <a:gd name="connsiteY2" fmla="*/ 5839447 h 5877435"/>
              <a:gd name="connsiteX3" fmla="*/ 4792182 w 5337219"/>
              <a:gd name="connsiteY3" fmla="*/ 5877435 h 5877435"/>
              <a:gd name="connsiteX4" fmla="*/ 2010121 w 5337219"/>
              <a:gd name="connsiteY4" fmla="*/ 5877435 h 5877435"/>
              <a:gd name="connsiteX5" fmla="*/ 1990508 w 5337219"/>
              <a:gd name="connsiteY5" fmla="*/ 5861996 h 5877435"/>
              <a:gd name="connsiteX6" fmla="*/ 13028 w 5337219"/>
              <a:gd name="connsiteY6" fmla="*/ 2845602 h 5877435"/>
              <a:gd name="connsiteX7" fmla="*/ 2397045 w 5337219"/>
              <a:gd name="connsiteY7" fmla="*/ 13894 h 5877435"/>
              <a:gd name="connsiteX8" fmla="*/ 2668564 w 5337219"/>
              <a:gd name="connsiteY8" fmla="*/ 4 h 58774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337219" h="5877435">
                <a:moveTo>
                  <a:pt x="2668564" y="4"/>
                </a:moveTo>
                <a:cubicBezTo>
                  <a:pt x="4014395" y="-2472"/>
                  <a:pt x="5165470" y="985268"/>
                  <a:pt x="5298463" y="2313679"/>
                </a:cubicBezTo>
                <a:cubicBezTo>
                  <a:pt x="5395814" y="3287847"/>
                  <a:pt x="5335779" y="4887236"/>
                  <a:pt x="4814532" y="5839447"/>
                </a:cubicBezTo>
                <a:lnTo>
                  <a:pt x="4792182" y="5877435"/>
                </a:lnTo>
                <a:lnTo>
                  <a:pt x="2010121" y="5877435"/>
                </a:lnTo>
                <a:lnTo>
                  <a:pt x="1990508" y="5861996"/>
                </a:lnTo>
                <a:cubicBezTo>
                  <a:pt x="984465" y="5040513"/>
                  <a:pt x="101529" y="3731409"/>
                  <a:pt x="13028" y="2845602"/>
                </a:cubicBezTo>
                <a:cubicBezTo>
                  <a:pt x="-131154" y="1428631"/>
                  <a:pt x="937953" y="160764"/>
                  <a:pt x="2397045" y="13894"/>
                </a:cubicBezTo>
                <a:cubicBezTo>
                  <a:pt x="2488255" y="4735"/>
                  <a:pt x="2578842" y="169"/>
                  <a:pt x="2668564" y="4"/>
                </a:cubicBezTo>
                <a:close/>
              </a:path>
            </a:pathLst>
          </a:custGeom>
          <a:solidFill>
            <a:schemeClr val="accent6"/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6F82D26C-ABC8-4121-9D52-27E8B77173C3}"/>
              </a:ext>
            </a:extLst>
          </p:cNvPr>
          <p:cNvSpPr/>
          <p:nvPr userDrawn="1"/>
        </p:nvSpPr>
        <p:spPr>
          <a:xfrm>
            <a:off x="3830303" y="2049794"/>
            <a:ext cx="7895563" cy="4808204"/>
          </a:xfrm>
          <a:custGeom>
            <a:avLst/>
            <a:gdLst>
              <a:gd name="connsiteX0" fmla="*/ 5369884 w 7895563"/>
              <a:gd name="connsiteY0" fmla="*/ 1078 h 4808204"/>
              <a:gd name="connsiteX1" fmla="*/ 7862727 w 7895563"/>
              <a:gd name="connsiteY1" fmla="*/ 1675871 h 4808204"/>
              <a:gd name="connsiteX2" fmla="*/ 5732088 w 7895563"/>
              <a:gd name="connsiteY2" fmla="*/ 4760070 h 4808204"/>
              <a:gd name="connsiteX3" fmla="*/ 5620342 w 7895563"/>
              <a:gd name="connsiteY3" fmla="*/ 4808204 h 4808204"/>
              <a:gd name="connsiteX4" fmla="*/ 549240 w 7895563"/>
              <a:gd name="connsiteY4" fmla="*/ 4808204 h 4808204"/>
              <a:gd name="connsiteX5" fmla="*/ 486839 w 7895563"/>
              <a:gd name="connsiteY5" fmla="*/ 4767416 h 4808204"/>
              <a:gd name="connsiteX6" fmla="*/ 98819 w 7895563"/>
              <a:gd name="connsiteY6" fmla="*/ 4313512 h 4808204"/>
              <a:gd name="connsiteX7" fmla="*/ 3527321 w 7895563"/>
              <a:gd name="connsiteY7" fmla="*/ 325893 h 4808204"/>
              <a:gd name="connsiteX8" fmla="*/ 5369884 w 7895563"/>
              <a:gd name="connsiteY8" fmla="*/ 1078 h 48082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7895563" h="4808204">
                <a:moveTo>
                  <a:pt x="5369884" y="1078"/>
                </a:moveTo>
                <a:cubicBezTo>
                  <a:pt x="7190903" y="-38494"/>
                  <a:pt x="7755976" y="1021217"/>
                  <a:pt x="7862727" y="1675871"/>
                </a:cubicBezTo>
                <a:cubicBezTo>
                  <a:pt x="8103812" y="3154214"/>
                  <a:pt x="6979491" y="4179076"/>
                  <a:pt x="5732088" y="4760070"/>
                </a:cubicBezTo>
                <a:lnTo>
                  <a:pt x="5620342" y="4808204"/>
                </a:lnTo>
                <a:lnTo>
                  <a:pt x="549240" y="4808204"/>
                </a:lnTo>
                <a:lnTo>
                  <a:pt x="486839" y="4767416"/>
                </a:lnTo>
                <a:cubicBezTo>
                  <a:pt x="312414" y="4637640"/>
                  <a:pt x="179004" y="4486459"/>
                  <a:pt x="98819" y="4313512"/>
                </a:cubicBezTo>
                <a:cubicBezTo>
                  <a:pt x="-492886" y="3040495"/>
                  <a:pt x="1689731" y="875246"/>
                  <a:pt x="3527321" y="325893"/>
                </a:cubicBezTo>
                <a:cubicBezTo>
                  <a:pt x="4251648" y="109422"/>
                  <a:pt x="4859999" y="12158"/>
                  <a:pt x="5369884" y="1078"/>
                </a:cubicBezTo>
                <a:close/>
              </a:path>
            </a:pathLst>
          </a:custGeom>
          <a:solidFill>
            <a:srgbClr val="8DB1C4">
              <a:alpha val="80000"/>
            </a:srgbClr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6" name="Figure">
            <a:extLst>
              <a:ext uri="{FF2B5EF4-FFF2-40B4-BE49-F238E27FC236}">
                <a16:creationId xmlns:a16="http://schemas.microsoft.com/office/drawing/2014/main" id="{80A40D36-2BD3-4F77-92AA-A95427EF3D43}"/>
              </a:ext>
            </a:extLst>
          </p:cNvPr>
          <p:cNvSpPr/>
          <p:nvPr userDrawn="1"/>
        </p:nvSpPr>
        <p:spPr>
          <a:xfrm>
            <a:off x="2711624" y="4784458"/>
            <a:ext cx="973269" cy="99161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088" h="18770" extrusionOk="0">
                <a:moveTo>
                  <a:pt x="18567" y="15982"/>
                </a:moveTo>
                <a:cubicBezTo>
                  <a:pt x="20371" y="12782"/>
                  <a:pt x="17299" y="3276"/>
                  <a:pt x="12326" y="688"/>
                </a:cubicBezTo>
                <a:cubicBezTo>
                  <a:pt x="7352" y="-1900"/>
                  <a:pt x="2379" y="3418"/>
                  <a:pt x="575" y="6665"/>
                </a:cubicBezTo>
                <a:cubicBezTo>
                  <a:pt x="-1229" y="9865"/>
                  <a:pt x="1355" y="14571"/>
                  <a:pt x="6329" y="17159"/>
                </a:cubicBezTo>
                <a:cubicBezTo>
                  <a:pt x="11253" y="19700"/>
                  <a:pt x="16763" y="19182"/>
                  <a:pt x="18567" y="15982"/>
                </a:cubicBezTo>
                <a:close/>
              </a:path>
            </a:pathLst>
          </a:custGeom>
          <a:solidFill>
            <a:schemeClr val="bg2">
              <a:alpha val="15000"/>
            </a:scheme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7" name="Figure">
            <a:extLst>
              <a:ext uri="{FF2B5EF4-FFF2-40B4-BE49-F238E27FC236}">
                <a16:creationId xmlns:a16="http://schemas.microsoft.com/office/drawing/2014/main" id="{B833C6E6-D2AD-4F4D-A36B-8F197824B45A}"/>
              </a:ext>
            </a:extLst>
          </p:cNvPr>
          <p:cNvSpPr/>
          <p:nvPr userDrawn="1"/>
        </p:nvSpPr>
        <p:spPr>
          <a:xfrm>
            <a:off x="10319088" y="1254199"/>
            <a:ext cx="671883" cy="63992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202" h="18783" extrusionOk="0">
                <a:moveTo>
                  <a:pt x="402" y="2508"/>
                </a:moveTo>
                <a:cubicBezTo>
                  <a:pt x="-1232" y="5646"/>
                  <a:pt x="2321" y="15132"/>
                  <a:pt x="7365" y="17978"/>
                </a:cubicBezTo>
                <a:cubicBezTo>
                  <a:pt x="12410" y="20751"/>
                  <a:pt x="17100" y="15716"/>
                  <a:pt x="18734" y="12651"/>
                </a:cubicBezTo>
                <a:cubicBezTo>
                  <a:pt x="20368" y="9513"/>
                  <a:pt x="17597" y="4770"/>
                  <a:pt x="12481" y="1997"/>
                </a:cubicBezTo>
                <a:cubicBezTo>
                  <a:pt x="7436" y="-849"/>
                  <a:pt x="2036" y="-630"/>
                  <a:pt x="402" y="2508"/>
                </a:cubicBezTo>
                <a:close/>
              </a:path>
            </a:pathLst>
          </a:custGeom>
          <a:solidFill>
            <a:schemeClr val="accent2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20" name="Picture Placeholder 19">
            <a:extLst>
              <a:ext uri="{FF2B5EF4-FFF2-40B4-BE49-F238E27FC236}">
                <a16:creationId xmlns:a16="http://schemas.microsoft.com/office/drawing/2014/main" id="{99B1E94F-6B0A-4BB6-BFB9-6DB8090FBAA7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3208844" y="1651909"/>
            <a:ext cx="7779006" cy="5206089"/>
          </a:xfrm>
          <a:custGeom>
            <a:avLst/>
            <a:gdLst>
              <a:gd name="connsiteX0" fmla="*/ 6499213 w 7779006"/>
              <a:gd name="connsiteY0" fmla="*/ 1020 h 5206089"/>
              <a:gd name="connsiteX1" fmla="*/ 7779006 w 7779006"/>
              <a:gd name="connsiteY1" fmla="*/ 1995083 h 5206089"/>
              <a:gd name="connsiteX2" fmla="*/ 5373114 w 7779006"/>
              <a:gd name="connsiteY2" fmla="*/ 5176751 h 5206089"/>
              <a:gd name="connsiteX3" fmla="*/ 5288242 w 7779006"/>
              <a:gd name="connsiteY3" fmla="*/ 5206089 h 5206089"/>
              <a:gd name="connsiteX4" fmla="*/ 3576433 w 7779006"/>
              <a:gd name="connsiteY4" fmla="*/ 5206089 h 5206089"/>
              <a:gd name="connsiteX5" fmla="*/ 3473560 w 7779006"/>
              <a:gd name="connsiteY5" fmla="*/ 5176751 h 5206089"/>
              <a:gd name="connsiteX6" fmla="*/ 0 w 7779006"/>
              <a:gd name="connsiteY6" fmla="*/ 1995083 h 5206089"/>
              <a:gd name="connsiteX7" fmla="*/ 4755998 w 7779006"/>
              <a:gd name="connsiteY7" fmla="*/ 520786 h 5206089"/>
              <a:gd name="connsiteX8" fmla="*/ 6499213 w 7779006"/>
              <a:gd name="connsiteY8" fmla="*/ 1020 h 52060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7779006" h="5206089">
                <a:moveTo>
                  <a:pt x="6499213" y="1020"/>
                </a:moveTo>
                <a:cubicBezTo>
                  <a:pt x="7461712" y="34580"/>
                  <a:pt x="7779006" y="892631"/>
                  <a:pt x="7779006" y="1995083"/>
                </a:cubicBezTo>
                <a:cubicBezTo>
                  <a:pt x="7779006" y="3297982"/>
                  <a:pt x="6649940" y="4697672"/>
                  <a:pt x="5373114" y="5176751"/>
                </a:cubicBezTo>
                <a:lnTo>
                  <a:pt x="5288242" y="5206089"/>
                </a:lnTo>
                <a:lnTo>
                  <a:pt x="3576433" y="5206089"/>
                </a:lnTo>
                <a:lnTo>
                  <a:pt x="3473560" y="5176751"/>
                </a:lnTo>
                <a:cubicBezTo>
                  <a:pt x="1905552" y="4697672"/>
                  <a:pt x="0" y="3297982"/>
                  <a:pt x="0" y="1995083"/>
                </a:cubicBezTo>
                <a:cubicBezTo>
                  <a:pt x="0" y="391516"/>
                  <a:pt x="3343892" y="1254157"/>
                  <a:pt x="4755998" y="520786"/>
                </a:cubicBezTo>
                <a:cubicBezTo>
                  <a:pt x="5490907" y="140862"/>
                  <a:pt x="6061713" y="-14234"/>
                  <a:pt x="6499213" y="1020"/>
                </a:cubicBezTo>
                <a:close/>
              </a:path>
            </a:pathLst>
          </a:custGeom>
          <a:solidFill>
            <a:schemeClr val="accent3"/>
          </a:solidFill>
        </p:spPr>
        <p:txBody>
          <a:bodyPr wrap="square" tIns="1645920" anchor="t">
            <a:noAutofit/>
          </a:bodyPr>
          <a:lstStyle>
            <a:lvl1pPr algn="ctr"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395345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 2 w Photo (bis)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0A99D1-0EB2-4F85-B3D4-6C023514AE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405909"/>
            <a:ext cx="10515600" cy="1197687"/>
          </a:xfrm>
        </p:spPr>
        <p:txBody>
          <a:bodyPr anchor="b"/>
          <a:lstStyle>
            <a:lvl1pPr>
              <a:defRPr sz="6000">
                <a:solidFill>
                  <a:schemeClr val="accent4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B55DBC6-1891-4D4E-9B5A-BDCEB78A670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1630584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bg1">
                    <a:lumMod val="8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5AFBD2E-EA4D-44AC-A4BD-0C5AA17113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D823A92-51DF-4C54-8C80-1CB70C893E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1992B16-E765-430F-BC89-DE8C329489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5CB3F-26C9-44D7-A7CB-40F86C5CE4B1}" type="slidenum">
              <a:rPr lang="en-US" smtClean="0"/>
              <a:t>‹Nº›</a:t>
            </a:fld>
            <a:endParaRPr lang="en-US"/>
          </a:p>
        </p:txBody>
      </p:sp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B09E196A-2B73-4233-A237-4B183A27C60C}"/>
              </a:ext>
            </a:extLst>
          </p:cNvPr>
          <p:cNvSpPr/>
          <p:nvPr userDrawn="1"/>
        </p:nvSpPr>
        <p:spPr>
          <a:xfrm>
            <a:off x="4874400" y="980564"/>
            <a:ext cx="5337219" cy="5877435"/>
          </a:xfrm>
          <a:custGeom>
            <a:avLst/>
            <a:gdLst>
              <a:gd name="connsiteX0" fmla="*/ 2668564 w 5337219"/>
              <a:gd name="connsiteY0" fmla="*/ 4 h 5877435"/>
              <a:gd name="connsiteX1" fmla="*/ 5298463 w 5337219"/>
              <a:gd name="connsiteY1" fmla="*/ 2313679 h 5877435"/>
              <a:gd name="connsiteX2" fmla="*/ 4814532 w 5337219"/>
              <a:gd name="connsiteY2" fmla="*/ 5839447 h 5877435"/>
              <a:gd name="connsiteX3" fmla="*/ 4792182 w 5337219"/>
              <a:gd name="connsiteY3" fmla="*/ 5877435 h 5877435"/>
              <a:gd name="connsiteX4" fmla="*/ 2010121 w 5337219"/>
              <a:gd name="connsiteY4" fmla="*/ 5877435 h 5877435"/>
              <a:gd name="connsiteX5" fmla="*/ 1990508 w 5337219"/>
              <a:gd name="connsiteY5" fmla="*/ 5861996 h 5877435"/>
              <a:gd name="connsiteX6" fmla="*/ 13028 w 5337219"/>
              <a:gd name="connsiteY6" fmla="*/ 2845602 h 5877435"/>
              <a:gd name="connsiteX7" fmla="*/ 2397045 w 5337219"/>
              <a:gd name="connsiteY7" fmla="*/ 13894 h 5877435"/>
              <a:gd name="connsiteX8" fmla="*/ 2668564 w 5337219"/>
              <a:gd name="connsiteY8" fmla="*/ 4 h 58774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337219" h="5877435">
                <a:moveTo>
                  <a:pt x="2668564" y="4"/>
                </a:moveTo>
                <a:cubicBezTo>
                  <a:pt x="4014395" y="-2472"/>
                  <a:pt x="5165470" y="985268"/>
                  <a:pt x="5298463" y="2313679"/>
                </a:cubicBezTo>
                <a:cubicBezTo>
                  <a:pt x="5395814" y="3287847"/>
                  <a:pt x="5335779" y="4887236"/>
                  <a:pt x="4814532" y="5839447"/>
                </a:cubicBezTo>
                <a:lnTo>
                  <a:pt x="4792182" y="5877435"/>
                </a:lnTo>
                <a:lnTo>
                  <a:pt x="2010121" y="5877435"/>
                </a:lnTo>
                <a:lnTo>
                  <a:pt x="1990508" y="5861996"/>
                </a:lnTo>
                <a:cubicBezTo>
                  <a:pt x="984465" y="5040513"/>
                  <a:pt x="101529" y="3731409"/>
                  <a:pt x="13028" y="2845602"/>
                </a:cubicBezTo>
                <a:cubicBezTo>
                  <a:pt x="-131154" y="1428631"/>
                  <a:pt x="937953" y="160764"/>
                  <a:pt x="2397045" y="13894"/>
                </a:cubicBezTo>
                <a:cubicBezTo>
                  <a:pt x="2488255" y="4735"/>
                  <a:pt x="2578842" y="169"/>
                  <a:pt x="2668564" y="4"/>
                </a:cubicBezTo>
                <a:close/>
              </a:path>
            </a:pathLst>
          </a:custGeom>
          <a:solidFill>
            <a:schemeClr val="accent6"/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7A7148EA-E1BB-48D0-8BFB-BE2CA7C08F52}"/>
              </a:ext>
            </a:extLst>
          </p:cNvPr>
          <p:cNvSpPr/>
          <p:nvPr userDrawn="1"/>
        </p:nvSpPr>
        <p:spPr>
          <a:xfrm>
            <a:off x="3830303" y="2049794"/>
            <a:ext cx="7895563" cy="4808204"/>
          </a:xfrm>
          <a:custGeom>
            <a:avLst/>
            <a:gdLst>
              <a:gd name="connsiteX0" fmla="*/ 5369884 w 7895563"/>
              <a:gd name="connsiteY0" fmla="*/ 1078 h 4808204"/>
              <a:gd name="connsiteX1" fmla="*/ 7862727 w 7895563"/>
              <a:gd name="connsiteY1" fmla="*/ 1675871 h 4808204"/>
              <a:gd name="connsiteX2" fmla="*/ 5732088 w 7895563"/>
              <a:gd name="connsiteY2" fmla="*/ 4760070 h 4808204"/>
              <a:gd name="connsiteX3" fmla="*/ 5620342 w 7895563"/>
              <a:gd name="connsiteY3" fmla="*/ 4808204 h 4808204"/>
              <a:gd name="connsiteX4" fmla="*/ 549240 w 7895563"/>
              <a:gd name="connsiteY4" fmla="*/ 4808204 h 4808204"/>
              <a:gd name="connsiteX5" fmla="*/ 486839 w 7895563"/>
              <a:gd name="connsiteY5" fmla="*/ 4767416 h 4808204"/>
              <a:gd name="connsiteX6" fmla="*/ 98819 w 7895563"/>
              <a:gd name="connsiteY6" fmla="*/ 4313512 h 4808204"/>
              <a:gd name="connsiteX7" fmla="*/ 3527321 w 7895563"/>
              <a:gd name="connsiteY7" fmla="*/ 325893 h 4808204"/>
              <a:gd name="connsiteX8" fmla="*/ 5369884 w 7895563"/>
              <a:gd name="connsiteY8" fmla="*/ 1078 h 48082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7895563" h="4808204">
                <a:moveTo>
                  <a:pt x="5369884" y="1078"/>
                </a:moveTo>
                <a:cubicBezTo>
                  <a:pt x="7190903" y="-38494"/>
                  <a:pt x="7755976" y="1021217"/>
                  <a:pt x="7862727" y="1675871"/>
                </a:cubicBezTo>
                <a:cubicBezTo>
                  <a:pt x="8103812" y="3154214"/>
                  <a:pt x="6979491" y="4179076"/>
                  <a:pt x="5732088" y="4760070"/>
                </a:cubicBezTo>
                <a:lnTo>
                  <a:pt x="5620342" y="4808204"/>
                </a:lnTo>
                <a:lnTo>
                  <a:pt x="549240" y="4808204"/>
                </a:lnTo>
                <a:lnTo>
                  <a:pt x="486839" y="4767416"/>
                </a:lnTo>
                <a:cubicBezTo>
                  <a:pt x="312414" y="4637640"/>
                  <a:pt x="179004" y="4486459"/>
                  <a:pt x="98819" y="4313512"/>
                </a:cubicBezTo>
                <a:cubicBezTo>
                  <a:pt x="-492886" y="3040495"/>
                  <a:pt x="1689731" y="875246"/>
                  <a:pt x="3527321" y="325893"/>
                </a:cubicBezTo>
                <a:cubicBezTo>
                  <a:pt x="4251648" y="109422"/>
                  <a:pt x="4859999" y="12158"/>
                  <a:pt x="5369884" y="1078"/>
                </a:cubicBezTo>
                <a:close/>
              </a:path>
            </a:pathLst>
          </a:custGeom>
          <a:solidFill>
            <a:srgbClr val="8DB1C4">
              <a:alpha val="80000"/>
            </a:srgbClr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6" name="Figure">
            <a:extLst>
              <a:ext uri="{FF2B5EF4-FFF2-40B4-BE49-F238E27FC236}">
                <a16:creationId xmlns:a16="http://schemas.microsoft.com/office/drawing/2014/main" id="{80A40D36-2BD3-4F77-92AA-A95427EF3D43}"/>
              </a:ext>
            </a:extLst>
          </p:cNvPr>
          <p:cNvSpPr/>
          <p:nvPr userDrawn="1"/>
        </p:nvSpPr>
        <p:spPr>
          <a:xfrm>
            <a:off x="2711624" y="4784458"/>
            <a:ext cx="973269" cy="99161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088" h="18770" extrusionOk="0">
                <a:moveTo>
                  <a:pt x="18567" y="15982"/>
                </a:moveTo>
                <a:cubicBezTo>
                  <a:pt x="20371" y="12782"/>
                  <a:pt x="17299" y="3276"/>
                  <a:pt x="12326" y="688"/>
                </a:cubicBezTo>
                <a:cubicBezTo>
                  <a:pt x="7352" y="-1900"/>
                  <a:pt x="2379" y="3418"/>
                  <a:pt x="575" y="6665"/>
                </a:cubicBezTo>
                <a:cubicBezTo>
                  <a:pt x="-1229" y="9865"/>
                  <a:pt x="1355" y="14571"/>
                  <a:pt x="6329" y="17159"/>
                </a:cubicBezTo>
                <a:cubicBezTo>
                  <a:pt x="11253" y="19700"/>
                  <a:pt x="16763" y="19182"/>
                  <a:pt x="18567" y="15982"/>
                </a:cubicBezTo>
                <a:close/>
              </a:path>
            </a:pathLst>
          </a:custGeom>
          <a:solidFill>
            <a:schemeClr val="bg2">
              <a:alpha val="15000"/>
            </a:scheme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7" name="Figure">
            <a:extLst>
              <a:ext uri="{FF2B5EF4-FFF2-40B4-BE49-F238E27FC236}">
                <a16:creationId xmlns:a16="http://schemas.microsoft.com/office/drawing/2014/main" id="{B833C6E6-D2AD-4F4D-A36B-8F197824B45A}"/>
              </a:ext>
            </a:extLst>
          </p:cNvPr>
          <p:cNvSpPr/>
          <p:nvPr userDrawn="1"/>
        </p:nvSpPr>
        <p:spPr>
          <a:xfrm>
            <a:off x="10319088" y="1254199"/>
            <a:ext cx="671883" cy="63992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202" h="18783" extrusionOk="0">
                <a:moveTo>
                  <a:pt x="402" y="2508"/>
                </a:moveTo>
                <a:cubicBezTo>
                  <a:pt x="-1232" y="5646"/>
                  <a:pt x="2321" y="15132"/>
                  <a:pt x="7365" y="17978"/>
                </a:cubicBezTo>
                <a:cubicBezTo>
                  <a:pt x="12410" y="20751"/>
                  <a:pt x="17100" y="15716"/>
                  <a:pt x="18734" y="12651"/>
                </a:cubicBezTo>
                <a:cubicBezTo>
                  <a:pt x="20368" y="9513"/>
                  <a:pt x="17597" y="4770"/>
                  <a:pt x="12481" y="1997"/>
                </a:cubicBezTo>
                <a:cubicBezTo>
                  <a:pt x="7436" y="-849"/>
                  <a:pt x="2036" y="-630"/>
                  <a:pt x="402" y="2508"/>
                </a:cubicBezTo>
                <a:close/>
              </a:path>
            </a:pathLst>
          </a:custGeom>
          <a:solidFill>
            <a:schemeClr val="accent2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D6588FD2-164B-4DDE-9260-E2651741661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3208844" y="1651909"/>
            <a:ext cx="7779006" cy="5206089"/>
          </a:xfrm>
          <a:custGeom>
            <a:avLst/>
            <a:gdLst>
              <a:gd name="connsiteX0" fmla="*/ 6499213 w 7779006"/>
              <a:gd name="connsiteY0" fmla="*/ 1020 h 5206089"/>
              <a:gd name="connsiteX1" fmla="*/ 7779006 w 7779006"/>
              <a:gd name="connsiteY1" fmla="*/ 1995083 h 5206089"/>
              <a:gd name="connsiteX2" fmla="*/ 5373114 w 7779006"/>
              <a:gd name="connsiteY2" fmla="*/ 5176751 h 5206089"/>
              <a:gd name="connsiteX3" fmla="*/ 5288242 w 7779006"/>
              <a:gd name="connsiteY3" fmla="*/ 5206089 h 5206089"/>
              <a:gd name="connsiteX4" fmla="*/ 3576433 w 7779006"/>
              <a:gd name="connsiteY4" fmla="*/ 5206089 h 5206089"/>
              <a:gd name="connsiteX5" fmla="*/ 3473560 w 7779006"/>
              <a:gd name="connsiteY5" fmla="*/ 5176751 h 5206089"/>
              <a:gd name="connsiteX6" fmla="*/ 0 w 7779006"/>
              <a:gd name="connsiteY6" fmla="*/ 1995083 h 5206089"/>
              <a:gd name="connsiteX7" fmla="*/ 4755998 w 7779006"/>
              <a:gd name="connsiteY7" fmla="*/ 520786 h 5206089"/>
              <a:gd name="connsiteX8" fmla="*/ 6499213 w 7779006"/>
              <a:gd name="connsiteY8" fmla="*/ 1020 h 52060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7779006" h="5206089">
                <a:moveTo>
                  <a:pt x="6499213" y="1020"/>
                </a:moveTo>
                <a:cubicBezTo>
                  <a:pt x="7461712" y="34580"/>
                  <a:pt x="7779006" y="892631"/>
                  <a:pt x="7779006" y="1995083"/>
                </a:cubicBezTo>
                <a:cubicBezTo>
                  <a:pt x="7779006" y="3297982"/>
                  <a:pt x="6649940" y="4697672"/>
                  <a:pt x="5373114" y="5176751"/>
                </a:cubicBezTo>
                <a:lnTo>
                  <a:pt x="5288242" y="5206089"/>
                </a:lnTo>
                <a:lnTo>
                  <a:pt x="3576433" y="5206089"/>
                </a:lnTo>
                <a:lnTo>
                  <a:pt x="3473560" y="5176751"/>
                </a:lnTo>
                <a:cubicBezTo>
                  <a:pt x="1905552" y="4697672"/>
                  <a:pt x="0" y="3297982"/>
                  <a:pt x="0" y="1995083"/>
                </a:cubicBezTo>
                <a:cubicBezTo>
                  <a:pt x="0" y="391516"/>
                  <a:pt x="3343892" y="1254157"/>
                  <a:pt x="4755998" y="520786"/>
                </a:cubicBezTo>
                <a:cubicBezTo>
                  <a:pt x="5490907" y="140862"/>
                  <a:pt x="6061713" y="-14234"/>
                  <a:pt x="6499213" y="1020"/>
                </a:cubicBezTo>
                <a:close/>
              </a:path>
            </a:pathLst>
          </a:custGeom>
          <a:solidFill>
            <a:schemeClr val="accent3"/>
          </a:solidFill>
        </p:spPr>
        <p:txBody>
          <a:bodyPr wrap="square" tIns="1645920" anchor="t">
            <a:noAutofit/>
          </a:bodyPr>
          <a:lstStyle>
            <a:lvl1pPr algn="ctr"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653261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D823A92-51DF-4C54-8C80-1CB70C893E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id="{56093E40-6F04-4491-9C8D-06005D9BB3A5}"/>
              </a:ext>
            </a:extLst>
          </p:cNvPr>
          <p:cNvGrpSpPr/>
          <p:nvPr userDrawn="1"/>
        </p:nvGrpSpPr>
        <p:grpSpPr>
          <a:xfrm>
            <a:off x="41945" y="620688"/>
            <a:ext cx="12102727" cy="6237315"/>
            <a:chOff x="695401" y="1241443"/>
            <a:chExt cx="10898227" cy="5616559"/>
          </a:xfrm>
        </p:grpSpPr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0E9CB3F7-3ABC-4104-B98A-0121ACF534AE}"/>
                </a:ext>
              </a:extLst>
            </p:cNvPr>
            <p:cNvSpPr/>
            <p:nvPr userDrawn="1"/>
          </p:nvSpPr>
          <p:spPr>
            <a:xfrm>
              <a:off x="1490608" y="1750568"/>
              <a:ext cx="10103020" cy="5107432"/>
            </a:xfrm>
            <a:custGeom>
              <a:avLst/>
              <a:gdLst>
                <a:gd name="connsiteX0" fmla="*/ 6871207 w 10103020"/>
                <a:gd name="connsiteY0" fmla="*/ 1379 h 5107432"/>
                <a:gd name="connsiteX1" fmla="*/ 10061003 w 10103020"/>
                <a:gd name="connsiteY1" fmla="*/ 2144415 h 5107432"/>
                <a:gd name="connsiteX2" fmla="*/ 8937022 w 10103020"/>
                <a:gd name="connsiteY2" fmla="*/ 5053985 h 5107432"/>
                <a:gd name="connsiteX3" fmla="*/ 8872567 w 10103020"/>
                <a:gd name="connsiteY3" fmla="*/ 5107432 h 5107432"/>
                <a:gd name="connsiteX4" fmla="*/ 13161 w 10103020"/>
                <a:gd name="connsiteY4" fmla="*/ 5107432 h 5107432"/>
                <a:gd name="connsiteX5" fmla="*/ 3817 w 10103020"/>
                <a:gd name="connsiteY5" fmla="*/ 5033897 h 5107432"/>
                <a:gd name="connsiteX6" fmla="*/ 4513496 w 10103020"/>
                <a:gd name="connsiteY6" fmla="*/ 417007 h 5107432"/>
                <a:gd name="connsiteX7" fmla="*/ 6871207 w 10103020"/>
                <a:gd name="connsiteY7" fmla="*/ 1379 h 51074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0103020" h="5107432">
                  <a:moveTo>
                    <a:pt x="6871207" y="1379"/>
                  </a:moveTo>
                  <a:cubicBezTo>
                    <a:pt x="9201349" y="-49256"/>
                    <a:pt x="9924407" y="1306731"/>
                    <a:pt x="10061003" y="2144415"/>
                  </a:cubicBezTo>
                  <a:cubicBezTo>
                    <a:pt x="10257314" y="3348198"/>
                    <a:pt x="9746101" y="4316998"/>
                    <a:pt x="8937022" y="5053985"/>
                  </a:cubicBezTo>
                  <a:lnTo>
                    <a:pt x="8872567" y="5107432"/>
                  </a:lnTo>
                  <a:lnTo>
                    <a:pt x="13161" y="5107432"/>
                  </a:lnTo>
                  <a:lnTo>
                    <a:pt x="3817" y="5033897"/>
                  </a:lnTo>
                  <a:cubicBezTo>
                    <a:pt x="-110911" y="3389245"/>
                    <a:pt x="2382588" y="1054048"/>
                    <a:pt x="4513496" y="417007"/>
                  </a:cubicBezTo>
                  <a:cubicBezTo>
                    <a:pt x="5440331" y="140015"/>
                    <a:pt x="6218767" y="15557"/>
                    <a:pt x="6871207" y="1379"/>
                  </a:cubicBezTo>
                  <a:close/>
                </a:path>
              </a:pathLst>
            </a:custGeom>
            <a:solidFill>
              <a:srgbClr val="8DB1C4">
                <a:alpha val="80000"/>
              </a:srgbClr>
            </a:solidFill>
            <a:ln w="12700">
              <a:miter lim="400000"/>
            </a:ln>
          </p:spPr>
          <p:txBody>
            <a:bodyPr wrap="square" lIns="38100" tIns="38100" rIns="38100" bIns="38100" anchor="ctr">
              <a:noAutofit/>
            </a:bodyPr>
            <a:lstStyle/>
            <a:p>
              <a:pPr marL="0" marR="0" lvl="0" indent="0" algn="ctr" defTabSz="45720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</a:defRPr>
              </a:pPr>
              <a:endParaRPr kumimoji="0" sz="30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uLnTx/>
                <a:uFillTx/>
                <a:latin typeface="Gill Sans"/>
                <a:sym typeface="Gill Sans"/>
              </a:endParaRPr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A481A0AE-40AD-4CC1-89EF-16D86FD8CD17}"/>
                </a:ext>
              </a:extLst>
            </p:cNvPr>
            <p:cNvSpPr/>
            <p:nvPr userDrawn="1"/>
          </p:nvSpPr>
          <p:spPr>
            <a:xfrm>
              <a:off x="695401" y="1241443"/>
              <a:ext cx="9953877" cy="5616559"/>
            </a:xfrm>
            <a:custGeom>
              <a:avLst/>
              <a:gdLst>
                <a:gd name="connsiteX0" fmla="*/ 8316277 w 9953877"/>
                <a:gd name="connsiteY0" fmla="*/ 1305 h 5616559"/>
                <a:gd name="connsiteX1" fmla="*/ 9953877 w 9953877"/>
                <a:gd name="connsiteY1" fmla="*/ 2552872 h 5616559"/>
                <a:gd name="connsiteX2" fmla="*/ 8605150 w 9953877"/>
                <a:gd name="connsiteY2" fmla="*/ 5468034 h 5616559"/>
                <a:gd name="connsiteX3" fmla="*/ 8447294 w 9953877"/>
                <a:gd name="connsiteY3" fmla="*/ 5616559 h 5616559"/>
                <a:gd name="connsiteX4" fmla="*/ 2330142 w 9953877"/>
                <a:gd name="connsiteY4" fmla="*/ 5616559 h 5616559"/>
                <a:gd name="connsiteX5" fmla="*/ 2101259 w 9953877"/>
                <a:gd name="connsiteY5" fmla="*/ 5468034 h 5616559"/>
                <a:gd name="connsiteX6" fmla="*/ 0 w 9953877"/>
                <a:gd name="connsiteY6" fmla="*/ 2552872 h 5616559"/>
                <a:gd name="connsiteX7" fmla="*/ 6085691 w 9953877"/>
                <a:gd name="connsiteY7" fmla="*/ 666388 h 5616559"/>
                <a:gd name="connsiteX8" fmla="*/ 8316277 w 9953877"/>
                <a:gd name="connsiteY8" fmla="*/ 1305 h 56165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953877" h="5616559">
                  <a:moveTo>
                    <a:pt x="8316277" y="1305"/>
                  </a:moveTo>
                  <a:cubicBezTo>
                    <a:pt x="9547873" y="44247"/>
                    <a:pt x="9953877" y="1142193"/>
                    <a:pt x="9953877" y="2552872"/>
                  </a:cubicBezTo>
                  <a:cubicBezTo>
                    <a:pt x="9953877" y="3578820"/>
                    <a:pt x="9406759" y="4651671"/>
                    <a:pt x="8605150" y="5468034"/>
                  </a:cubicBezTo>
                  <a:lnTo>
                    <a:pt x="8447294" y="5616559"/>
                  </a:lnTo>
                  <a:lnTo>
                    <a:pt x="2330142" y="5616559"/>
                  </a:lnTo>
                  <a:lnTo>
                    <a:pt x="2101259" y="5468034"/>
                  </a:lnTo>
                  <a:cubicBezTo>
                    <a:pt x="923384" y="4651671"/>
                    <a:pt x="0" y="3578820"/>
                    <a:pt x="0" y="2552872"/>
                  </a:cubicBezTo>
                  <a:cubicBezTo>
                    <a:pt x="0" y="500976"/>
                    <a:pt x="4278785" y="1604796"/>
                    <a:pt x="6085691" y="666388"/>
                  </a:cubicBezTo>
                  <a:cubicBezTo>
                    <a:pt x="7026067" y="180244"/>
                    <a:pt x="7756460" y="-18214"/>
                    <a:pt x="8316277" y="1305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3" name="Text Placeholder 22">
            <a:extLst>
              <a:ext uri="{FF2B5EF4-FFF2-40B4-BE49-F238E27FC236}">
                <a16:creationId xmlns:a16="http://schemas.microsoft.com/office/drawing/2014/main" id="{BEA1E088-FCC0-4BEB-ACA0-B59E2AF07CB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983431" y="1988719"/>
            <a:ext cx="9505181" cy="3699442"/>
          </a:xfrm>
        </p:spPr>
        <p:txBody>
          <a:bodyPr anchor="ctr">
            <a:normAutofit/>
          </a:bodyPr>
          <a:lstStyle>
            <a:lvl1pPr marL="0" indent="0" algn="ctr">
              <a:buNone/>
              <a:defRPr sz="4800"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B55DBC6-1891-4D4E-9B5A-BDCEB78A670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035675" y="5880905"/>
            <a:ext cx="3400692" cy="647826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accent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5" name="Figure">
            <a:extLst>
              <a:ext uri="{FF2B5EF4-FFF2-40B4-BE49-F238E27FC236}">
                <a16:creationId xmlns:a16="http://schemas.microsoft.com/office/drawing/2014/main" id="{A97C9F97-6012-41FB-8B5B-65E606A8CDCD}"/>
              </a:ext>
            </a:extLst>
          </p:cNvPr>
          <p:cNvSpPr/>
          <p:nvPr userDrawn="1"/>
        </p:nvSpPr>
        <p:spPr>
          <a:xfrm>
            <a:off x="303229" y="1621497"/>
            <a:ext cx="1049353" cy="106913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088" h="18770" extrusionOk="0">
                <a:moveTo>
                  <a:pt x="18567" y="15982"/>
                </a:moveTo>
                <a:cubicBezTo>
                  <a:pt x="20371" y="12782"/>
                  <a:pt x="17299" y="3276"/>
                  <a:pt x="12326" y="688"/>
                </a:cubicBezTo>
                <a:cubicBezTo>
                  <a:pt x="7352" y="-1900"/>
                  <a:pt x="2379" y="3418"/>
                  <a:pt x="575" y="6665"/>
                </a:cubicBezTo>
                <a:cubicBezTo>
                  <a:pt x="-1229" y="9865"/>
                  <a:pt x="1355" y="14571"/>
                  <a:pt x="6329" y="17159"/>
                </a:cubicBezTo>
                <a:cubicBezTo>
                  <a:pt x="11253" y="19700"/>
                  <a:pt x="16763" y="19182"/>
                  <a:pt x="18567" y="15982"/>
                </a:cubicBezTo>
                <a:close/>
              </a:path>
            </a:pathLst>
          </a:custGeom>
          <a:solidFill>
            <a:schemeClr val="accent6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26" name="Figure">
            <a:extLst>
              <a:ext uri="{FF2B5EF4-FFF2-40B4-BE49-F238E27FC236}">
                <a16:creationId xmlns:a16="http://schemas.microsoft.com/office/drawing/2014/main" id="{A3638349-9CD9-430D-99DB-C2B0F278F4AC}"/>
              </a:ext>
            </a:extLst>
          </p:cNvPr>
          <p:cNvSpPr/>
          <p:nvPr userDrawn="1"/>
        </p:nvSpPr>
        <p:spPr>
          <a:xfrm rot="10800000">
            <a:off x="1487488" y="1643744"/>
            <a:ext cx="724406" cy="68994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202" h="18783" extrusionOk="0">
                <a:moveTo>
                  <a:pt x="402" y="2508"/>
                </a:moveTo>
                <a:cubicBezTo>
                  <a:pt x="-1232" y="5646"/>
                  <a:pt x="2321" y="15132"/>
                  <a:pt x="7365" y="17978"/>
                </a:cubicBezTo>
                <a:cubicBezTo>
                  <a:pt x="12410" y="20751"/>
                  <a:pt x="17100" y="15716"/>
                  <a:pt x="18734" y="12651"/>
                </a:cubicBezTo>
                <a:cubicBezTo>
                  <a:pt x="20368" y="9513"/>
                  <a:pt x="17597" y="4770"/>
                  <a:pt x="12481" y="1997"/>
                </a:cubicBezTo>
                <a:cubicBezTo>
                  <a:pt x="7436" y="-849"/>
                  <a:pt x="2036" y="-630"/>
                  <a:pt x="402" y="2508"/>
                </a:cubicBezTo>
                <a:close/>
              </a:path>
            </a:pathLst>
          </a:custGeom>
          <a:solidFill>
            <a:schemeClr val="accent6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5AFBD2E-EA4D-44AC-A4BD-0C5AA171131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r>
              <a:rPr lang="en-US"/>
              <a:t>Your Date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1992B16-E765-430F-BC89-DE8C329489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D325CB3F-26C9-44D7-A7CB-40F86C5CE4B1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64976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 - Big Lette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0A99D1-0EB2-4F85-B3D4-6C023514AE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5552182" cy="2852737"/>
          </a:xfrm>
        </p:spPr>
        <p:txBody>
          <a:bodyPr lIns="0" anchor="b">
            <a:noAutofit/>
          </a:bodyPr>
          <a:lstStyle>
            <a:lvl1pPr>
              <a:defRPr sz="11500" cap="all" baseline="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B55DBC6-1891-4D4E-9B5A-BDCEB78A670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5AFBD2E-EA4D-44AC-A4BD-0C5AA17113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D823A92-51DF-4C54-8C80-1CB70C893E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1992B16-E765-430F-BC89-DE8C329489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5CB3F-26C9-44D7-A7CB-40F86C5CE4B1}" type="slidenum">
              <a:rPr lang="en-US" smtClean="0"/>
              <a:t>‹Nº›</a:t>
            </a:fld>
            <a:endParaRPr lang="en-US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BBD05D1D-5FB4-4F4A-B9D3-9E6F632B7EAC}"/>
              </a:ext>
            </a:extLst>
          </p:cNvPr>
          <p:cNvGrpSpPr/>
          <p:nvPr userDrawn="1"/>
        </p:nvGrpSpPr>
        <p:grpSpPr>
          <a:xfrm>
            <a:off x="5231904" y="-1"/>
            <a:ext cx="6960097" cy="6661131"/>
            <a:chOff x="6384032" y="0"/>
            <a:chExt cx="5807969" cy="5558492"/>
          </a:xfrm>
        </p:grpSpPr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F6E6B168-566B-473C-AA14-D312485321F1}"/>
                </a:ext>
              </a:extLst>
            </p:cNvPr>
            <p:cNvSpPr/>
            <p:nvPr userDrawn="1"/>
          </p:nvSpPr>
          <p:spPr>
            <a:xfrm>
              <a:off x="8329881" y="1"/>
              <a:ext cx="3862120" cy="4184987"/>
            </a:xfrm>
            <a:custGeom>
              <a:avLst/>
              <a:gdLst>
                <a:gd name="connsiteX0" fmla="*/ 72632 w 3862120"/>
                <a:gd name="connsiteY0" fmla="*/ 0 h 4184987"/>
                <a:gd name="connsiteX1" fmla="*/ 3862120 w 3862120"/>
                <a:gd name="connsiteY1" fmla="*/ 0 h 4184987"/>
                <a:gd name="connsiteX2" fmla="*/ 3862120 w 3862120"/>
                <a:gd name="connsiteY2" fmla="*/ 4018645 h 4184987"/>
                <a:gd name="connsiteX3" fmla="*/ 3849798 w 3862120"/>
                <a:gd name="connsiteY3" fmla="*/ 4027418 h 4184987"/>
                <a:gd name="connsiteX4" fmla="*/ 3409263 w 3862120"/>
                <a:gd name="connsiteY4" fmla="*/ 4179440 h 4184987"/>
                <a:gd name="connsiteX5" fmla="*/ 11722 w 3862120"/>
                <a:gd name="connsiteY5" fmla="*/ 786066 h 4184987"/>
                <a:gd name="connsiteX6" fmla="*/ 49002 w 3862120"/>
                <a:gd name="connsiteY6" fmla="*/ 88876 h 41849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62120" h="4184987">
                  <a:moveTo>
                    <a:pt x="72632" y="0"/>
                  </a:moveTo>
                  <a:lnTo>
                    <a:pt x="3862120" y="0"/>
                  </a:lnTo>
                  <a:lnTo>
                    <a:pt x="3862120" y="4018645"/>
                  </a:lnTo>
                  <a:lnTo>
                    <a:pt x="3849798" y="4027418"/>
                  </a:lnTo>
                  <a:cubicBezTo>
                    <a:pt x="3719683" y="4109955"/>
                    <a:pt x="3573386" y="4162923"/>
                    <a:pt x="3409263" y="4179440"/>
                  </a:cubicBezTo>
                  <a:cubicBezTo>
                    <a:pt x="2096287" y="4311293"/>
                    <a:pt x="139121" y="2061203"/>
                    <a:pt x="11722" y="786066"/>
                  </a:cubicBezTo>
                  <a:cubicBezTo>
                    <a:pt x="-12601" y="547032"/>
                    <a:pt x="1454" y="312714"/>
                    <a:pt x="49002" y="88876"/>
                  </a:cubicBezTo>
                  <a:close/>
                </a:path>
              </a:pathLst>
            </a:custGeom>
            <a:solidFill>
              <a:schemeClr val="accent6"/>
            </a:solidFill>
            <a:ln w="12700">
              <a:miter lim="400000"/>
            </a:ln>
          </p:spPr>
          <p:txBody>
            <a:bodyPr wrap="square" lIns="38100" tIns="38100" rIns="38100" bIns="38100" anchor="ctr">
              <a:noAutofit/>
            </a:bodyPr>
            <a:lstStyle/>
            <a:p>
              <a:pPr marL="0" marR="0" lvl="0" indent="0" algn="ctr" defTabSz="45720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</a:defRPr>
              </a:pPr>
              <a:endParaRPr kumimoji="0" sz="30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uLnTx/>
                <a:uFillTx/>
                <a:latin typeface="Gill Sans"/>
                <a:sym typeface="Gill Sans"/>
              </a:endParaRPr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2E96AA19-84B7-430D-8805-1FC9E3124763}"/>
                </a:ext>
              </a:extLst>
            </p:cNvPr>
            <p:cNvSpPr/>
            <p:nvPr userDrawn="1"/>
          </p:nvSpPr>
          <p:spPr>
            <a:xfrm>
              <a:off x="7390509" y="0"/>
              <a:ext cx="4801492" cy="4017462"/>
            </a:xfrm>
            <a:custGeom>
              <a:avLst/>
              <a:gdLst>
                <a:gd name="connsiteX0" fmla="*/ 2063453 w 4801492"/>
                <a:gd name="connsiteY0" fmla="*/ 0 h 4017462"/>
                <a:gd name="connsiteX1" fmla="*/ 4801492 w 4801492"/>
                <a:gd name="connsiteY1" fmla="*/ 0 h 4017462"/>
                <a:gd name="connsiteX2" fmla="*/ 4801492 w 4801492"/>
                <a:gd name="connsiteY2" fmla="*/ 3620618 h 4017462"/>
                <a:gd name="connsiteX3" fmla="*/ 4540736 w 4801492"/>
                <a:gd name="connsiteY3" fmla="*/ 3716067 h 4017462"/>
                <a:gd name="connsiteX4" fmla="*/ 3663094 w 4801492"/>
                <a:gd name="connsiteY4" fmla="*/ 3936581 h 4017462"/>
                <a:gd name="connsiteX5" fmla="*/ 88907 w 4801492"/>
                <a:gd name="connsiteY5" fmla="*/ 3068732 h 4017462"/>
                <a:gd name="connsiteX6" fmla="*/ 1919217 w 4801492"/>
                <a:gd name="connsiteY6" fmla="*/ 89093 h 40174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801492" h="4017462">
                  <a:moveTo>
                    <a:pt x="2063453" y="0"/>
                  </a:moveTo>
                  <a:lnTo>
                    <a:pt x="4801492" y="0"/>
                  </a:lnTo>
                  <a:lnTo>
                    <a:pt x="4801492" y="3620618"/>
                  </a:lnTo>
                  <a:lnTo>
                    <a:pt x="4540736" y="3716067"/>
                  </a:lnTo>
                  <a:cubicBezTo>
                    <a:pt x="4233752" y="3819100"/>
                    <a:pt x="3933647" y="3892546"/>
                    <a:pt x="3663094" y="3936581"/>
                  </a:cubicBezTo>
                  <a:cubicBezTo>
                    <a:pt x="2220509" y="4171435"/>
                    <a:pt x="473668" y="3898601"/>
                    <a:pt x="88907" y="3068732"/>
                  </a:cubicBezTo>
                  <a:cubicBezTo>
                    <a:pt x="-310361" y="2209732"/>
                    <a:pt x="694404" y="899190"/>
                    <a:pt x="1919217" y="89093"/>
                  </a:cubicBezTo>
                  <a:close/>
                </a:path>
              </a:pathLst>
            </a:custGeom>
            <a:solidFill>
              <a:srgbClr val="8DB1C4">
                <a:alpha val="80000"/>
              </a:srgbClr>
            </a:solidFill>
            <a:ln w="12700">
              <a:miter lim="400000"/>
            </a:ln>
          </p:spPr>
          <p:txBody>
            <a:bodyPr wrap="square" lIns="38100" tIns="38100" rIns="38100" bIns="38100" anchor="ctr">
              <a:noAutofit/>
            </a:bodyPr>
            <a:lstStyle/>
            <a:p>
              <a:pPr marL="0" marR="0" lvl="0" indent="0" algn="ctr" defTabSz="45720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</a:defRPr>
              </a:pPr>
              <a:endParaRPr kumimoji="0" sz="30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uLnTx/>
                <a:uFillTx/>
                <a:latin typeface="Gill Sans"/>
                <a:sym typeface="Gill Sans"/>
              </a:endParaRPr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55505493-CC1B-41AE-918B-437E8B2856BA}"/>
                </a:ext>
              </a:extLst>
            </p:cNvPr>
            <p:cNvSpPr/>
            <p:nvPr userDrawn="1"/>
          </p:nvSpPr>
          <p:spPr>
            <a:xfrm>
              <a:off x="6831384" y="0"/>
              <a:ext cx="5360617" cy="3642236"/>
            </a:xfrm>
            <a:custGeom>
              <a:avLst/>
              <a:gdLst>
                <a:gd name="connsiteX0" fmla="*/ 320472 w 5360617"/>
                <a:gd name="connsiteY0" fmla="*/ 0 h 3642236"/>
                <a:gd name="connsiteX1" fmla="*/ 5360617 w 5360617"/>
                <a:gd name="connsiteY1" fmla="*/ 0 h 3642236"/>
                <a:gd name="connsiteX2" fmla="*/ 5360617 w 5360617"/>
                <a:gd name="connsiteY2" fmla="*/ 3227025 h 3642236"/>
                <a:gd name="connsiteX3" fmla="*/ 5351732 w 5360617"/>
                <a:gd name="connsiteY3" fmla="*/ 3232995 h 3642236"/>
                <a:gd name="connsiteX4" fmla="*/ 4028504 w 5360617"/>
                <a:gd name="connsiteY4" fmla="*/ 3642236 h 3642236"/>
                <a:gd name="connsiteX5" fmla="*/ 0 w 5360617"/>
                <a:gd name="connsiteY5" fmla="*/ 624863 h 3642236"/>
                <a:gd name="connsiteX6" fmla="*/ 286013 w 5360617"/>
                <a:gd name="connsiteY6" fmla="*/ 23255 h 3642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0617" h="3642236">
                  <a:moveTo>
                    <a:pt x="320472" y="0"/>
                  </a:moveTo>
                  <a:lnTo>
                    <a:pt x="5360617" y="0"/>
                  </a:lnTo>
                  <a:lnTo>
                    <a:pt x="5360617" y="3227025"/>
                  </a:lnTo>
                  <a:lnTo>
                    <a:pt x="5351732" y="3232995"/>
                  </a:lnTo>
                  <a:cubicBezTo>
                    <a:pt x="4933670" y="3488463"/>
                    <a:pt x="4475851" y="3642236"/>
                    <a:pt x="4028504" y="3642236"/>
                  </a:cubicBezTo>
                  <a:cubicBezTo>
                    <a:pt x="2596996" y="3642236"/>
                    <a:pt x="0" y="2067594"/>
                    <a:pt x="0" y="624863"/>
                  </a:cubicBezTo>
                  <a:cubicBezTo>
                    <a:pt x="0" y="354352"/>
                    <a:pt x="105767" y="161846"/>
                    <a:pt x="286013" y="23255"/>
                  </a:cubicBezTo>
                  <a:close/>
                </a:path>
              </a:pathLst>
            </a:custGeom>
            <a:solidFill>
              <a:schemeClr val="accent3">
                <a:alpha val="80000"/>
              </a:schemeClr>
            </a:solidFill>
            <a:ln w="12700">
              <a:miter lim="400000"/>
            </a:ln>
          </p:spPr>
          <p:txBody>
            <a:bodyPr wrap="square" lIns="38100" tIns="38100" rIns="38100" bIns="38100" anchor="ctr">
              <a:noAutofit/>
            </a:bodyPr>
            <a:lstStyle/>
            <a:p>
              <a:pPr marL="0" marR="0" lvl="0" indent="0" algn="ctr" defTabSz="45720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</a:defRPr>
              </a:pPr>
              <a:endParaRPr kumimoji="0" sz="30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uLnTx/>
                <a:uFillTx/>
                <a:latin typeface="Gill Sans"/>
                <a:sym typeface="Gill Sans"/>
              </a:endParaRPr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6181426F-5F00-40E9-AA9A-0496C69403A1}"/>
                </a:ext>
              </a:extLst>
            </p:cNvPr>
            <p:cNvSpPr/>
            <p:nvPr userDrawn="1"/>
          </p:nvSpPr>
          <p:spPr>
            <a:xfrm>
              <a:off x="11397987" y="3867634"/>
              <a:ext cx="794014" cy="1182847"/>
            </a:xfrm>
            <a:custGeom>
              <a:avLst/>
              <a:gdLst>
                <a:gd name="connsiteX0" fmla="*/ 794014 w 794014"/>
                <a:gd name="connsiteY0" fmla="*/ 0 h 1182847"/>
                <a:gd name="connsiteX1" fmla="*/ 794014 w 794014"/>
                <a:gd name="connsiteY1" fmla="*/ 1127001 h 1182847"/>
                <a:gd name="connsiteX2" fmla="*/ 772413 w 794014"/>
                <a:gd name="connsiteY2" fmla="*/ 1134386 h 1182847"/>
                <a:gd name="connsiteX3" fmla="*/ 89247 w 794014"/>
                <a:gd name="connsiteY3" fmla="*/ 1098613 h 1182847"/>
                <a:gd name="connsiteX4" fmla="*/ 265906 w 794014"/>
                <a:gd name="connsiteY4" fmla="*/ 295654 h 1182847"/>
                <a:gd name="connsiteX5" fmla="*/ 696781 w 794014"/>
                <a:gd name="connsiteY5" fmla="*/ 18560 h 11828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94014" h="1182847">
                  <a:moveTo>
                    <a:pt x="794014" y="0"/>
                  </a:moveTo>
                  <a:lnTo>
                    <a:pt x="794014" y="1127001"/>
                  </a:lnTo>
                  <a:lnTo>
                    <a:pt x="772413" y="1134386"/>
                  </a:lnTo>
                  <a:cubicBezTo>
                    <a:pt x="496558" y="1208896"/>
                    <a:pt x="195467" y="1197878"/>
                    <a:pt x="89247" y="1098613"/>
                  </a:cubicBezTo>
                  <a:cubicBezTo>
                    <a:pt x="-80777" y="939851"/>
                    <a:pt x="-224" y="579696"/>
                    <a:pt x="265906" y="295654"/>
                  </a:cubicBezTo>
                  <a:cubicBezTo>
                    <a:pt x="399007" y="154723"/>
                    <a:pt x="553905" y="59098"/>
                    <a:pt x="696781" y="18560"/>
                  </a:cubicBez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 w="12700">
              <a:miter lim="400000"/>
            </a:ln>
          </p:spPr>
          <p:txBody>
            <a:bodyPr wrap="square" lIns="38100" tIns="38100" rIns="38100" bIns="38100" anchor="ctr">
              <a:noAutofit/>
            </a:bodyPr>
            <a:lstStyle/>
            <a:p>
              <a:pPr marL="0" marR="0" lvl="0" indent="0" algn="ctr" defTabSz="45720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</a:defRPr>
              </a:pPr>
              <a:endParaRPr kumimoji="0" sz="30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uLnTx/>
                <a:uFillTx/>
                <a:latin typeface="Gill Sans"/>
                <a:sym typeface="Gill Sans"/>
              </a:endParaRPr>
            </a:p>
          </p:txBody>
        </p:sp>
        <p:sp>
          <p:nvSpPr>
            <p:cNvPr id="11" name="Figure">
              <a:extLst>
                <a:ext uri="{FF2B5EF4-FFF2-40B4-BE49-F238E27FC236}">
                  <a16:creationId xmlns:a16="http://schemas.microsoft.com/office/drawing/2014/main" id="{02F9D22C-FFCD-4847-91CD-37F4DCBD6075}"/>
                </a:ext>
              </a:extLst>
            </p:cNvPr>
            <p:cNvSpPr/>
            <p:nvPr userDrawn="1"/>
          </p:nvSpPr>
          <p:spPr>
            <a:xfrm>
              <a:off x="6384032" y="1648242"/>
              <a:ext cx="875650" cy="89215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088" h="18770" extrusionOk="0">
                  <a:moveTo>
                    <a:pt x="18567" y="15982"/>
                  </a:moveTo>
                  <a:cubicBezTo>
                    <a:pt x="20371" y="12782"/>
                    <a:pt x="17299" y="3276"/>
                    <a:pt x="12326" y="688"/>
                  </a:cubicBezTo>
                  <a:cubicBezTo>
                    <a:pt x="7352" y="-1900"/>
                    <a:pt x="2379" y="3418"/>
                    <a:pt x="575" y="6665"/>
                  </a:cubicBezTo>
                  <a:cubicBezTo>
                    <a:pt x="-1229" y="9865"/>
                    <a:pt x="1355" y="14571"/>
                    <a:pt x="6329" y="17159"/>
                  </a:cubicBezTo>
                  <a:cubicBezTo>
                    <a:pt x="11253" y="19700"/>
                    <a:pt x="16763" y="19182"/>
                    <a:pt x="18567" y="15982"/>
                  </a:cubicBezTo>
                  <a:close/>
                </a:path>
              </a:pathLst>
            </a:custGeom>
            <a:solidFill>
              <a:schemeClr val="accent1"/>
            </a:solidFill>
            <a:ln w="12700">
              <a:miter lim="400000"/>
            </a:ln>
          </p:spPr>
          <p:txBody>
            <a:bodyPr lIns="38100" tIns="38100" rIns="38100" bIns="38100" anchor="ctr"/>
            <a:lstStyle/>
            <a:p>
              <a:pPr marL="0" marR="0" lvl="0" indent="0" algn="ctr" defTabSz="45720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</a:defRPr>
              </a:pPr>
              <a:endParaRPr kumimoji="0" sz="30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uLnTx/>
                <a:uFillTx/>
                <a:latin typeface="Gill Sans"/>
                <a:sym typeface="Gill Sans"/>
              </a:endParaRPr>
            </a:p>
          </p:txBody>
        </p:sp>
        <p:sp>
          <p:nvSpPr>
            <p:cNvPr id="12" name="Figure">
              <a:extLst>
                <a:ext uri="{FF2B5EF4-FFF2-40B4-BE49-F238E27FC236}">
                  <a16:creationId xmlns:a16="http://schemas.microsoft.com/office/drawing/2014/main" id="{7CFEC0CE-FB43-4333-9853-7B5924F208AC}"/>
                </a:ext>
              </a:extLst>
            </p:cNvPr>
            <p:cNvSpPr/>
            <p:nvPr userDrawn="1"/>
          </p:nvSpPr>
          <p:spPr>
            <a:xfrm>
              <a:off x="10139329" y="4982756"/>
              <a:ext cx="604493" cy="57573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202" h="18783" extrusionOk="0">
                  <a:moveTo>
                    <a:pt x="402" y="2508"/>
                  </a:moveTo>
                  <a:cubicBezTo>
                    <a:pt x="-1232" y="5646"/>
                    <a:pt x="2321" y="15132"/>
                    <a:pt x="7365" y="17978"/>
                  </a:cubicBezTo>
                  <a:cubicBezTo>
                    <a:pt x="12410" y="20751"/>
                    <a:pt x="17100" y="15716"/>
                    <a:pt x="18734" y="12651"/>
                  </a:cubicBezTo>
                  <a:cubicBezTo>
                    <a:pt x="20368" y="9513"/>
                    <a:pt x="17597" y="4770"/>
                    <a:pt x="12481" y="1997"/>
                  </a:cubicBezTo>
                  <a:cubicBezTo>
                    <a:pt x="7436" y="-849"/>
                    <a:pt x="2036" y="-630"/>
                    <a:pt x="402" y="2508"/>
                  </a:cubicBezTo>
                  <a:close/>
                </a:path>
              </a:pathLst>
            </a:custGeom>
            <a:solidFill>
              <a:schemeClr val="accent2"/>
            </a:solidFill>
            <a:ln w="12700">
              <a:miter lim="400000"/>
            </a:ln>
          </p:spPr>
          <p:txBody>
            <a:bodyPr lIns="38100" tIns="38100" rIns="38100" bIns="38100" anchor="ctr"/>
            <a:lstStyle/>
            <a:p>
              <a:pPr marL="0" marR="0" lvl="0" indent="0" algn="ctr" defTabSz="45720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</a:defRPr>
              </a:pPr>
              <a:endParaRPr kumimoji="0" sz="30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uLnTx/>
                <a:uFillTx/>
                <a:latin typeface="Gill Sans"/>
                <a:sym typeface="Gill San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7350340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CADDE6-2F8A-471E-A518-BB13DA06D5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4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946C1B7-14B4-4C6B-8DF9-AFB9829EE4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749B972-84A1-4343-BCEB-B050BA6978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78FF48D-D008-47E7-B3ED-D6F0B4FF10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5CB3F-26C9-44D7-A7CB-40F86C5CE4B1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790960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 w Numbe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92BE77-6C43-40AD-ABCF-E64E36A513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25270" y="136525"/>
            <a:ext cx="8428529" cy="1132235"/>
          </a:xfrm>
        </p:spPr>
        <p:txBody>
          <a:bodyPr>
            <a:normAutofit/>
          </a:bodyPr>
          <a:lstStyle>
            <a:lvl1pPr>
              <a:defRPr sz="4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9216D0A-CC06-4975-A732-F53359E90D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1154B79-E7FE-48ED-B0DA-7D78B70358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E6E6126-25F8-4B03-BBC1-DF5D33FFE1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5CB3F-26C9-44D7-A7CB-40F86C5CE4B1}" type="slidenum">
              <a:rPr lang="en-US" smtClean="0"/>
              <a:t>‹Nº›</a:t>
            </a:fld>
            <a:endParaRPr lang="en-US"/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44C2378E-37F4-4D35-A4CE-098A70BB67C3}"/>
              </a:ext>
            </a:extLst>
          </p:cNvPr>
          <p:cNvSpPr/>
          <p:nvPr userDrawn="1"/>
        </p:nvSpPr>
        <p:spPr>
          <a:xfrm>
            <a:off x="861777" y="-2072"/>
            <a:ext cx="1197858" cy="1389174"/>
          </a:xfrm>
          <a:custGeom>
            <a:avLst/>
            <a:gdLst>
              <a:gd name="connsiteX0" fmla="*/ 272811 w 1197858"/>
              <a:gd name="connsiteY0" fmla="*/ 0 h 1389174"/>
              <a:gd name="connsiteX1" fmla="*/ 924678 w 1197858"/>
              <a:gd name="connsiteY1" fmla="*/ 0 h 1389174"/>
              <a:gd name="connsiteX2" fmla="*/ 974454 w 1197858"/>
              <a:gd name="connsiteY2" fmla="*/ 32247 h 1389174"/>
              <a:gd name="connsiteX3" fmla="*/ 1189160 w 1197858"/>
              <a:gd name="connsiteY3" fmla="*/ 421913 h 1389174"/>
              <a:gd name="connsiteX4" fmla="*/ 850459 w 1197858"/>
              <a:gd name="connsiteY4" fmla="*/ 1387791 h 1389174"/>
              <a:gd name="connsiteX5" fmla="*/ 2923 w 1197858"/>
              <a:gd name="connsiteY5" fmla="*/ 541295 h 1389174"/>
              <a:gd name="connsiteX6" fmla="*/ 216245 w 1197858"/>
              <a:gd name="connsiteY6" fmla="*/ 37481 h 13891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197858" h="1389174">
                <a:moveTo>
                  <a:pt x="272811" y="0"/>
                </a:moveTo>
                <a:lnTo>
                  <a:pt x="924678" y="0"/>
                </a:lnTo>
                <a:lnTo>
                  <a:pt x="974454" y="32247"/>
                </a:lnTo>
                <a:cubicBezTo>
                  <a:pt x="1092328" y="125644"/>
                  <a:pt x="1173241" y="262904"/>
                  <a:pt x="1189160" y="421913"/>
                </a:cubicBezTo>
                <a:cubicBezTo>
                  <a:pt x="1220940" y="739931"/>
                  <a:pt x="1177988" y="1354828"/>
                  <a:pt x="850459" y="1387791"/>
                </a:cubicBezTo>
                <a:cubicBezTo>
                  <a:pt x="522929" y="1420682"/>
                  <a:pt x="34704" y="859385"/>
                  <a:pt x="2923" y="541295"/>
                </a:cubicBezTo>
                <a:cubicBezTo>
                  <a:pt x="-17301" y="342534"/>
                  <a:pt x="68843" y="156845"/>
                  <a:pt x="216245" y="37481"/>
                </a:cubicBezTo>
                <a:close/>
              </a:path>
            </a:pathLst>
          </a:custGeom>
          <a:solidFill>
            <a:schemeClr val="accent6"/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5" name="Figure">
            <a:extLst>
              <a:ext uri="{FF2B5EF4-FFF2-40B4-BE49-F238E27FC236}">
                <a16:creationId xmlns:a16="http://schemas.microsoft.com/office/drawing/2014/main" id="{F4657BEA-DC8F-4BE7-BF7C-680143DD0533}"/>
              </a:ext>
            </a:extLst>
          </p:cNvPr>
          <p:cNvSpPr/>
          <p:nvPr userDrawn="1"/>
        </p:nvSpPr>
        <p:spPr>
          <a:xfrm>
            <a:off x="627460" y="140534"/>
            <a:ext cx="1772074" cy="120477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589" h="18693" extrusionOk="0">
                <a:moveTo>
                  <a:pt x="245" y="15021"/>
                </a:moveTo>
                <a:cubicBezTo>
                  <a:pt x="1306" y="18233"/>
                  <a:pt x="6123" y="19289"/>
                  <a:pt x="10101" y="18380"/>
                </a:cubicBezTo>
                <a:cubicBezTo>
                  <a:pt x="14080" y="17471"/>
                  <a:pt x="20377" y="13324"/>
                  <a:pt x="19507" y="5836"/>
                </a:cubicBezTo>
                <a:cubicBezTo>
                  <a:pt x="19168" y="2918"/>
                  <a:pt x="16966" y="-2311"/>
                  <a:pt x="8751" y="1135"/>
                </a:cubicBezTo>
                <a:cubicBezTo>
                  <a:pt x="4192" y="3048"/>
                  <a:pt x="-1223" y="10588"/>
                  <a:pt x="245" y="15021"/>
                </a:cubicBezTo>
                <a:close/>
              </a:path>
            </a:pathLst>
          </a:custGeom>
          <a:solidFill>
            <a:srgbClr val="8DB1C4">
              <a:alpha val="80000"/>
            </a:srgb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6" name="Figure">
            <a:extLst>
              <a:ext uri="{FF2B5EF4-FFF2-40B4-BE49-F238E27FC236}">
                <a16:creationId xmlns:a16="http://schemas.microsoft.com/office/drawing/2014/main" id="{8D24ED71-D1A6-4B3D-92ED-855ED2F859DB}"/>
              </a:ext>
            </a:extLst>
          </p:cNvPr>
          <p:cNvSpPr/>
          <p:nvPr userDrawn="1"/>
        </p:nvSpPr>
        <p:spPr>
          <a:xfrm>
            <a:off x="487968" y="51259"/>
            <a:ext cx="1745881" cy="120045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19116" extrusionOk="0">
                <a:moveTo>
                  <a:pt x="0" y="7130"/>
                </a:moveTo>
                <a:cubicBezTo>
                  <a:pt x="0" y="12861"/>
                  <a:pt x="8015" y="19116"/>
                  <a:pt x="12433" y="19116"/>
                </a:cubicBezTo>
                <a:cubicBezTo>
                  <a:pt x="16851" y="19116"/>
                  <a:pt x="21600" y="12861"/>
                  <a:pt x="21600" y="7130"/>
                </a:cubicBezTo>
                <a:cubicBezTo>
                  <a:pt x="21600" y="1399"/>
                  <a:pt x="19736" y="-2484"/>
                  <a:pt x="13206" y="1861"/>
                </a:cubicBezTo>
                <a:cubicBezTo>
                  <a:pt x="9285" y="4482"/>
                  <a:pt x="0" y="1399"/>
                  <a:pt x="0" y="7130"/>
                </a:cubicBezTo>
                <a:close/>
              </a:path>
            </a:pathLst>
          </a:custGeom>
          <a:solidFill>
            <a:schemeClr val="accent3">
              <a:alpha val="80000"/>
            </a:scheme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8" name="Figure">
            <a:extLst>
              <a:ext uri="{FF2B5EF4-FFF2-40B4-BE49-F238E27FC236}">
                <a16:creationId xmlns:a16="http://schemas.microsoft.com/office/drawing/2014/main" id="{4E29128A-65FF-46D9-9AC5-CD5F360D05FD}"/>
              </a:ext>
            </a:extLst>
          </p:cNvPr>
          <p:cNvSpPr/>
          <p:nvPr userDrawn="1"/>
        </p:nvSpPr>
        <p:spPr>
          <a:xfrm>
            <a:off x="889707" y="1402361"/>
            <a:ext cx="218435" cy="22255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088" h="18770" extrusionOk="0">
                <a:moveTo>
                  <a:pt x="18567" y="15982"/>
                </a:moveTo>
                <a:cubicBezTo>
                  <a:pt x="20371" y="12782"/>
                  <a:pt x="17299" y="3276"/>
                  <a:pt x="12326" y="688"/>
                </a:cubicBezTo>
                <a:cubicBezTo>
                  <a:pt x="7352" y="-1900"/>
                  <a:pt x="2379" y="3418"/>
                  <a:pt x="575" y="6665"/>
                </a:cubicBezTo>
                <a:cubicBezTo>
                  <a:pt x="-1229" y="9865"/>
                  <a:pt x="1355" y="14571"/>
                  <a:pt x="6329" y="17159"/>
                </a:cubicBezTo>
                <a:cubicBezTo>
                  <a:pt x="11253" y="19700"/>
                  <a:pt x="16763" y="19182"/>
                  <a:pt x="18567" y="15982"/>
                </a:cubicBezTo>
                <a:close/>
              </a:path>
            </a:pathLst>
          </a:custGeom>
          <a:solidFill>
            <a:schemeClr val="accent1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9" name="Figure">
            <a:extLst>
              <a:ext uri="{FF2B5EF4-FFF2-40B4-BE49-F238E27FC236}">
                <a16:creationId xmlns:a16="http://schemas.microsoft.com/office/drawing/2014/main" id="{B3BA8C1E-A710-4F84-9924-34F2C3A20531}"/>
              </a:ext>
            </a:extLst>
          </p:cNvPr>
          <p:cNvSpPr/>
          <p:nvPr userDrawn="1"/>
        </p:nvSpPr>
        <p:spPr>
          <a:xfrm>
            <a:off x="2281390" y="140534"/>
            <a:ext cx="150794" cy="14362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202" h="18783" extrusionOk="0">
                <a:moveTo>
                  <a:pt x="402" y="2508"/>
                </a:moveTo>
                <a:cubicBezTo>
                  <a:pt x="-1232" y="5646"/>
                  <a:pt x="2321" y="15132"/>
                  <a:pt x="7365" y="17978"/>
                </a:cubicBezTo>
                <a:cubicBezTo>
                  <a:pt x="12410" y="20751"/>
                  <a:pt x="17100" y="15716"/>
                  <a:pt x="18734" y="12651"/>
                </a:cubicBezTo>
                <a:cubicBezTo>
                  <a:pt x="20368" y="9513"/>
                  <a:pt x="17597" y="4770"/>
                  <a:pt x="12481" y="1997"/>
                </a:cubicBezTo>
                <a:cubicBezTo>
                  <a:pt x="7436" y="-849"/>
                  <a:pt x="2036" y="-630"/>
                  <a:pt x="402" y="2508"/>
                </a:cubicBezTo>
                <a:close/>
              </a:path>
            </a:pathLst>
          </a:custGeom>
          <a:solidFill>
            <a:schemeClr val="accent2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0A941A22-1624-42ED-B289-69DC7E776C8D}"/>
              </a:ext>
            </a:extLst>
          </p:cNvPr>
          <p:cNvSpPr>
            <a:spLocks noGrp="1"/>
          </p:cNvSpPr>
          <p:nvPr userDrawn="1">
            <p:ph type="body" sz="quarter" idx="13" hasCustomPrompt="1"/>
          </p:nvPr>
        </p:nvSpPr>
        <p:spPr>
          <a:xfrm>
            <a:off x="878553" y="141289"/>
            <a:ext cx="1163046" cy="1127472"/>
          </a:xfrm>
        </p:spPr>
        <p:txBody>
          <a:bodyPr vert="horz" lIns="91440" tIns="45720" rIns="91440" bIns="45720" rtlCol="0" anchor="ctr">
            <a:normAutofit/>
          </a:bodyPr>
          <a:lstStyle>
            <a:lvl1pPr marL="0" indent="0" algn="ctr">
              <a:buNone/>
              <a:defRPr lang="en-US" sz="5400" b="1">
                <a:ea typeface="+mj-ea"/>
                <a:cs typeface="+mj-cs"/>
              </a:defRPr>
            </a:lvl1pPr>
          </a:lstStyle>
          <a:p>
            <a:pPr marL="228600" lvl="0" indent="-228600">
              <a:spcBef>
                <a:spcPct val="0"/>
              </a:spcBef>
            </a:pPr>
            <a:r>
              <a:rPr lang="en-US"/>
              <a:t>#</a:t>
            </a:r>
          </a:p>
        </p:txBody>
      </p:sp>
    </p:spTree>
    <p:extLst>
      <p:ext uri="{BB962C8B-B14F-4D97-AF65-F5344CB8AC3E}">
        <p14:creationId xmlns:p14="http://schemas.microsoft.com/office/powerpoint/2010/main" val="9765932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6D417A-FFFC-4C38-B511-2722630CD6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D9C8D7D-4E0A-454B-A79D-902EC54DE94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204BDBD-06AB-4C31-B0F2-5DD5B4BE074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5811E0C-F3A6-4B16-B9AB-5E3667F091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2E38BFA-BFF6-490C-A0BA-416294EFCE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95CF87B-2F0A-4942-B880-E8B34C5BDF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5CB3F-26C9-44D7-A7CB-40F86C5CE4B1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213238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DED006-0636-42F1-9CDF-76666726A0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DD36E0F-BBDE-45B8-A505-73F0AE507BA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A88661E-F16E-4409-B697-46876AB7A32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35D03C0-D476-4B22-AB2A-BA13BA5C62D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24A3DD0-1B03-47CD-9B52-1B55BFD74CE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4A505A7-5B4D-4CC0-855A-D8B27D3CA3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CBB9F58-8B33-4A6B-83B6-DACBFF55C4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EC49A68-E101-43C8-B949-D8505E24BD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5CB3F-26C9-44D7-A7CB-40F86C5CE4B1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712200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4C187B-8DFC-4E18-8A9E-DEF483D42D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68CF1B9-C192-4ED5-8F68-EECA74181C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BB9952C-E188-44F7-B6AC-FEAD53B95E4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CD02327-A8DE-42E1-B8ED-620CCCFD04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7443995-4F62-42E0-B06A-F6DF5AE820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38A0555-7BBD-4C3E-81F3-FF0C1E2D0C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5CB3F-26C9-44D7-A7CB-40F86C5CE4B1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70632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igure">
            <a:extLst>
              <a:ext uri="{FF2B5EF4-FFF2-40B4-BE49-F238E27FC236}">
                <a16:creationId xmlns:a16="http://schemas.microsoft.com/office/drawing/2014/main" id="{0DFD6B67-4EBF-4059-B726-B133E1C8983A}"/>
              </a:ext>
            </a:extLst>
          </p:cNvPr>
          <p:cNvSpPr/>
          <p:nvPr userDrawn="1"/>
        </p:nvSpPr>
        <p:spPr>
          <a:xfrm>
            <a:off x="3867079" y="785076"/>
            <a:ext cx="4801950" cy="595887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0693" h="20744" extrusionOk="0">
                <a:moveTo>
                  <a:pt x="50" y="8912"/>
                </a:moveTo>
                <a:cubicBezTo>
                  <a:pt x="599" y="13351"/>
                  <a:pt x="9033" y="21184"/>
                  <a:pt x="14691" y="20725"/>
                </a:cubicBezTo>
                <a:cubicBezTo>
                  <a:pt x="20349" y="20265"/>
                  <a:pt x="21091" y="11684"/>
                  <a:pt x="20542" y="7246"/>
                </a:cubicBezTo>
                <a:cubicBezTo>
                  <a:pt x="19992" y="2808"/>
                  <a:pt x="14951" y="-416"/>
                  <a:pt x="9293" y="43"/>
                </a:cubicBezTo>
                <a:cubicBezTo>
                  <a:pt x="3636" y="503"/>
                  <a:pt x="-509" y="4474"/>
                  <a:pt x="50" y="8912"/>
                </a:cubicBezTo>
                <a:close/>
              </a:path>
            </a:pathLst>
          </a:custGeom>
          <a:solidFill>
            <a:schemeClr val="accent6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8" name="Figure">
            <a:extLst>
              <a:ext uri="{FF2B5EF4-FFF2-40B4-BE49-F238E27FC236}">
                <a16:creationId xmlns:a16="http://schemas.microsoft.com/office/drawing/2014/main" id="{A6AFB5AB-00A5-42C5-8B89-0D4DEAD0012C}"/>
              </a:ext>
            </a:extLst>
          </p:cNvPr>
          <p:cNvSpPr/>
          <p:nvPr userDrawn="1"/>
        </p:nvSpPr>
        <p:spPr>
          <a:xfrm>
            <a:off x="2927648" y="1746876"/>
            <a:ext cx="7103771" cy="482962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589" h="18693" extrusionOk="0">
                <a:moveTo>
                  <a:pt x="245" y="15021"/>
                </a:moveTo>
                <a:cubicBezTo>
                  <a:pt x="1306" y="18233"/>
                  <a:pt x="6123" y="19289"/>
                  <a:pt x="10101" y="18380"/>
                </a:cubicBezTo>
                <a:cubicBezTo>
                  <a:pt x="14080" y="17471"/>
                  <a:pt x="20377" y="13324"/>
                  <a:pt x="19507" y="5836"/>
                </a:cubicBezTo>
                <a:cubicBezTo>
                  <a:pt x="19168" y="2918"/>
                  <a:pt x="16966" y="-2311"/>
                  <a:pt x="8751" y="1135"/>
                </a:cubicBezTo>
                <a:cubicBezTo>
                  <a:pt x="4192" y="3048"/>
                  <a:pt x="-1223" y="10588"/>
                  <a:pt x="245" y="15021"/>
                </a:cubicBezTo>
                <a:close/>
              </a:path>
            </a:pathLst>
          </a:custGeom>
          <a:solidFill>
            <a:srgbClr val="8DB1C4">
              <a:alpha val="80000"/>
            </a:srgb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9" name="Figure">
            <a:extLst>
              <a:ext uri="{FF2B5EF4-FFF2-40B4-BE49-F238E27FC236}">
                <a16:creationId xmlns:a16="http://schemas.microsoft.com/office/drawing/2014/main" id="{F853A99F-53BE-43F4-B45A-A2127E017721}"/>
              </a:ext>
            </a:extLst>
          </p:cNvPr>
          <p:cNvSpPr/>
          <p:nvPr userDrawn="1"/>
        </p:nvSpPr>
        <p:spPr>
          <a:xfrm>
            <a:off x="2368461" y="1388997"/>
            <a:ext cx="6998772" cy="481228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19116" extrusionOk="0">
                <a:moveTo>
                  <a:pt x="0" y="7130"/>
                </a:moveTo>
                <a:cubicBezTo>
                  <a:pt x="0" y="12861"/>
                  <a:pt x="8015" y="19116"/>
                  <a:pt x="12433" y="19116"/>
                </a:cubicBezTo>
                <a:cubicBezTo>
                  <a:pt x="16851" y="19116"/>
                  <a:pt x="21600" y="12861"/>
                  <a:pt x="21600" y="7130"/>
                </a:cubicBezTo>
                <a:cubicBezTo>
                  <a:pt x="21600" y="1399"/>
                  <a:pt x="19736" y="-2484"/>
                  <a:pt x="13206" y="1861"/>
                </a:cubicBezTo>
                <a:cubicBezTo>
                  <a:pt x="9285" y="4482"/>
                  <a:pt x="0" y="1399"/>
                  <a:pt x="0" y="7130"/>
                </a:cubicBezTo>
                <a:close/>
              </a:path>
            </a:pathLst>
          </a:custGeom>
          <a:solidFill>
            <a:schemeClr val="accent3">
              <a:alpha val="80000"/>
            </a:scheme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0" name="Figure">
            <a:extLst>
              <a:ext uri="{FF2B5EF4-FFF2-40B4-BE49-F238E27FC236}">
                <a16:creationId xmlns:a16="http://schemas.microsoft.com/office/drawing/2014/main" id="{523540BF-0941-4408-B229-3B101068B600}"/>
              </a:ext>
            </a:extLst>
          </p:cNvPr>
          <p:cNvSpPr/>
          <p:nvPr userDrawn="1"/>
        </p:nvSpPr>
        <p:spPr>
          <a:xfrm>
            <a:off x="6730112" y="114053"/>
            <a:ext cx="1313884" cy="118620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8415" h="19060" extrusionOk="0">
                <a:moveTo>
                  <a:pt x="1251" y="17706"/>
                </a:moveTo>
                <a:cubicBezTo>
                  <a:pt x="3633" y="20258"/>
                  <a:pt x="13007" y="19180"/>
                  <a:pt x="16737" y="14651"/>
                </a:cubicBezTo>
                <a:cubicBezTo>
                  <a:pt x="20468" y="10087"/>
                  <a:pt x="17145" y="3797"/>
                  <a:pt x="14794" y="1210"/>
                </a:cubicBezTo>
                <a:cubicBezTo>
                  <a:pt x="12411" y="-1342"/>
                  <a:pt x="7458" y="275"/>
                  <a:pt x="3727" y="4804"/>
                </a:cubicBezTo>
                <a:cubicBezTo>
                  <a:pt x="-3" y="9368"/>
                  <a:pt x="-1132" y="15155"/>
                  <a:pt x="1251" y="17706"/>
                </a:cubicBezTo>
                <a:close/>
              </a:path>
            </a:pathLst>
          </a:custGeom>
          <a:solidFill>
            <a:schemeClr val="accent1">
              <a:alpha val="80000"/>
            </a:scheme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1" name="Figure">
            <a:extLst>
              <a:ext uri="{FF2B5EF4-FFF2-40B4-BE49-F238E27FC236}">
                <a16:creationId xmlns:a16="http://schemas.microsoft.com/office/drawing/2014/main" id="{BD5C64BF-08E2-4135-B576-782BCC1358BD}"/>
              </a:ext>
            </a:extLst>
          </p:cNvPr>
          <p:cNvSpPr/>
          <p:nvPr userDrawn="1"/>
        </p:nvSpPr>
        <p:spPr>
          <a:xfrm>
            <a:off x="1921112" y="4207292"/>
            <a:ext cx="875650" cy="89215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088" h="18770" extrusionOk="0">
                <a:moveTo>
                  <a:pt x="18567" y="15982"/>
                </a:moveTo>
                <a:cubicBezTo>
                  <a:pt x="20371" y="12782"/>
                  <a:pt x="17299" y="3276"/>
                  <a:pt x="12326" y="688"/>
                </a:cubicBezTo>
                <a:cubicBezTo>
                  <a:pt x="7352" y="-1900"/>
                  <a:pt x="2379" y="3418"/>
                  <a:pt x="575" y="6665"/>
                </a:cubicBezTo>
                <a:cubicBezTo>
                  <a:pt x="-1229" y="9865"/>
                  <a:pt x="1355" y="14571"/>
                  <a:pt x="6329" y="17159"/>
                </a:cubicBezTo>
                <a:cubicBezTo>
                  <a:pt x="11253" y="19700"/>
                  <a:pt x="16763" y="19182"/>
                  <a:pt x="18567" y="15982"/>
                </a:cubicBezTo>
                <a:close/>
              </a:path>
            </a:pathLst>
          </a:custGeom>
          <a:solidFill>
            <a:schemeClr val="accent1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2" name="Figure">
            <a:extLst>
              <a:ext uri="{FF2B5EF4-FFF2-40B4-BE49-F238E27FC236}">
                <a16:creationId xmlns:a16="http://schemas.microsoft.com/office/drawing/2014/main" id="{284B6DC6-7C4D-44E7-9164-F5FAB39BEF1C}"/>
              </a:ext>
            </a:extLst>
          </p:cNvPr>
          <p:cNvSpPr/>
          <p:nvPr userDrawn="1"/>
        </p:nvSpPr>
        <p:spPr>
          <a:xfrm>
            <a:off x="8765547" y="1031118"/>
            <a:ext cx="604493" cy="57573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202" h="18783" extrusionOk="0">
                <a:moveTo>
                  <a:pt x="402" y="2508"/>
                </a:moveTo>
                <a:cubicBezTo>
                  <a:pt x="-1232" y="5646"/>
                  <a:pt x="2321" y="15132"/>
                  <a:pt x="7365" y="17978"/>
                </a:cubicBezTo>
                <a:cubicBezTo>
                  <a:pt x="12410" y="20751"/>
                  <a:pt x="17100" y="15716"/>
                  <a:pt x="18734" y="12651"/>
                </a:cubicBezTo>
                <a:cubicBezTo>
                  <a:pt x="20368" y="9513"/>
                  <a:pt x="17597" y="4770"/>
                  <a:pt x="12481" y="1997"/>
                </a:cubicBezTo>
                <a:cubicBezTo>
                  <a:pt x="7436" y="-849"/>
                  <a:pt x="2036" y="-630"/>
                  <a:pt x="402" y="2508"/>
                </a:cubicBezTo>
                <a:close/>
              </a:path>
            </a:pathLst>
          </a:custGeom>
          <a:solidFill>
            <a:schemeClr val="accent2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79A6E0A-A784-4C45-AFF8-2658713EFA2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161928" y="2072667"/>
            <a:ext cx="5868144" cy="2387600"/>
          </a:xfrm>
        </p:spPr>
        <p:txBody>
          <a:bodyPr anchor="b"/>
          <a:lstStyle>
            <a:lvl1pPr algn="ctr">
              <a:defRPr sz="60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5C34C85-A365-4BBD-B9CF-8C6283402AC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161928" y="4552342"/>
            <a:ext cx="5868144" cy="1655762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accent5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77BA3C7-7567-46E4-A65B-A3825FBDF7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5"/>
                </a:solidFill>
              </a:defRPr>
            </a:lvl1pPr>
          </a:lstStyle>
          <a:p>
            <a:r>
              <a:rPr lang="en-US"/>
              <a:t>Your Date Here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F500830-2640-4EEC-B623-30A512C087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28248" y="6356350"/>
            <a:ext cx="3025552" cy="365125"/>
          </a:xfrm>
        </p:spPr>
        <p:txBody>
          <a:bodyPr/>
          <a:lstStyle>
            <a:lvl1pPr algn="r">
              <a:defRPr>
                <a:solidFill>
                  <a:schemeClr val="accent5"/>
                </a:solidFill>
              </a:defRPr>
            </a:lvl1pPr>
          </a:lstStyle>
          <a:p>
            <a:r>
              <a:rPr lang="en-US"/>
              <a:t>Your Footer Here</a:t>
            </a:r>
          </a:p>
        </p:txBody>
      </p:sp>
    </p:spTree>
    <p:extLst>
      <p:ext uri="{BB962C8B-B14F-4D97-AF65-F5344CB8AC3E}">
        <p14:creationId xmlns:p14="http://schemas.microsoft.com/office/powerpoint/2010/main" val="42795342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063F18-26BE-440C-8365-DBFFCAFF1C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5D0AD9F-8698-4DE9-B5C3-5A411C6C5A4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E1F8511-FDD6-4BC9-9817-97FAF38EE47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E6E8457-7F83-48BF-B23C-E2D90546E0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AE49A64-2BF7-4F52-8193-200FAF370E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37E87D1-7122-4984-8CBE-AAA7EC69DB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5CB3F-26C9-44D7-A7CB-40F86C5CE4B1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913019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F75A18-C7BB-4A58-BFDC-25892F9D13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24CCC6E-55D7-4343-85BB-C0C54327A8D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EC68ACC-43DC-4377-8A40-C0B6C151C9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D07C815-BA82-4032-9939-8245E0FB2E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0AD39EA-5B18-4FD5-A2CE-AEC5F7F887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5CB3F-26C9-44D7-A7CB-40F86C5CE4B1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726844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A95393DF-F0D3-438F-A020-FADDF18C8C9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F36B2C9-FF10-47A1-BB7D-7B37D1FBBFC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7E18FE7-5958-4284-9AC4-3C364206D4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A6196B1-38F8-4FA2-9040-4D7BE424BA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1BD1661-8695-4862-93E8-E000D83FD3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5CB3F-26C9-44D7-A7CB-40F86C5CE4B1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353488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howee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8500" b="19391"/>
          <a:stretch/>
        </p:blipFill>
        <p:spPr>
          <a:xfrm>
            <a:off x="11096512" y="5774480"/>
            <a:ext cx="1095488" cy="1083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81351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92BE77-6C43-40AD-ABCF-E64E36A513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4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E762276-1662-4EB6-B7CB-4BCCA4334D0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9216D0A-CC06-4975-A732-F53359E90D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1154B79-E7FE-48ED-B0DA-7D78B70358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E6E6126-25F8-4B03-BBC1-DF5D33FFE1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5CB3F-26C9-44D7-A7CB-40F86C5CE4B1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63971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w Numb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92BE77-6C43-40AD-ABCF-E64E36A513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25270" y="136525"/>
            <a:ext cx="8428529" cy="1132235"/>
          </a:xfrm>
        </p:spPr>
        <p:txBody>
          <a:bodyPr>
            <a:normAutofit/>
          </a:bodyPr>
          <a:lstStyle>
            <a:lvl1pPr>
              <a:defRPr sz="4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E762276-1662-4EB6-B7CB-4BCCA4334D0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060848"/>
            <a:ext cx="10515600" cy="4116115"/>
          </a:xfrm>
        </p:spPr>
        <p:txBody>
          <a:bodyPr>
            <a:normAutofit/>
          </a:bodyPr>
          <a:lstStyle>
            <a:lvl1pPr marL="569913" indent="-569913">
              <a:spcAft>
                <a:spcPts val="1200"/>
              </a:spcAft>
              <a:buFontTx/>
              <a:buBlip>
                <a:blip r:embed="rId2"/>
              </a:buBlip>
              <a:tabLst>
                <a:tab pos="914400" algn="l"/>
              </a:tabLst>
              <a:defRPr sz="3600"/>
            </a:lvl1pPr>
            <a:lvl2pPr marL="685800" indent="-228600">
              <a:spcAft>
                <a:spcPts val="1200"/>
              </a:spcAft>
              <a:buFontTx/>
              <a:buBlip>
                <a:blip r:embed="rId2"/>
              </a:buBlip>
              <a:tabLst>
                <a:tab pos="914400" algn="l"/>
              </a:tabLst>
              <a:defRPr sz="3200"/>
            </a:lvl2pPr>
            <a:lvl3pPr marL="1143000" indent="-228600">
              <a:spcAft>
                <a:spcPts val="1200"/>
              </a:spcAft>
              <a:buFontTx/>
              <a:buBlip>
                <a:blip r:embed="rId2"/>
              </a:buBlip>
              <a:tabLst>
                <a:tab pos="914400" algn="l"/>
              </a:tabLst>
              <a:defRPr sz="2800"/>
            </a:lvl3pPr>
            <a:lvl4pPr marL="1600200" indent="-228600">
              <a:spcAft>
                <a:spcPts val="1200"/>
              </a:spcAft>
              <a:buFontTx/>
              <a:buBlip>
                <a:blip r:embed="rId2"/>
              </a:buBlip>
              <a:tabLst>
                <a:tab pos="914400" algn="l"/>
              </a:tabLst>
              <a:defRPr sz="2400"/>
            </a:lvl4pPr>
            <a:lvl5pPr marL="2057400" indent="-228600">
              <a:spcAft>
                <a:spcPts val="1200"/>
              </a:spcAft>
              <a:buFontTx/>
              <a:buBlip>
                <a:blip r:embed="rId2"/>
              </a:buBlip>
              <a:tabLst>
                <a:tab pos="914400" algn="l"/>
              </a:tabLst>
              <a:defRPr sz="2400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9216D0A-CC06-4975-A732-F53359E90D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1154B79-E7FE-48ED-B0DA-7D78B70358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E6E6126-25F8-4B03-BBC1-DF5D33FFE1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5CB3F-26C9-44D7-A7CB-40F86C5CE4B1}" type="slidenum">
              <a:rPr lang="en-US" smtClean="0"/>
              <a:t>‹Nº›</a:t>
            </a:fld>
            <a:endParaRPr lang="en-US"/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44C2378E-37F4-4D35-A4CE-098A70BB67C3}"/>
              </a:ext>
            </a:extLst>
          </p:cNvPr>
          <p:cNvSpPr/>
          <p:nvPr userDrawn="1"/>
        </p:nvSpPr>
        <p:spPr>
          <a:xfrm>
            <a:off x="861777" y="-2072"/>
            <a:ext cx="1197858" cy="1389174"/>
          </a:xfrm>
          <a:custGeom>
            <a:avLst/>
            <a:gdLst>
              <a:gd name="connsiteX0" fmla="*/ 272811 w 1197858"/>
              <a:gd name="connsiteY0" fmla="*/ 0 h 1389174"/>
              <a:gd name="connsiteX1" fmla="*/ 924678 w 1197858"/>
              <a:gd name="connsiteY1" fmla="*/ 0 h 1389174"/>
              <a:gd name="connsiteX2" fmla="*/ 974454 w 1197858"/>
              <a:gd name="connsiteY2" fmla="*/ 32247 h 1389174"/>
              <a:gd name="connsiteX3" fmla="*/ 1189160 w 1197858"/>
              <a:gd name="connsiteY3" fmla="*/ 421913 h 1389174"/>
              <a:gd name="connsiteX4" fmla="*/ 850459 w 1197858"/>
              <a:gd name="connsiteY4" fmla="*/ 1387791 h 1389174"/>
              <a:gd name="connsiteX5" fmla="*/ 2923 w 1197858"/>
              <a:gd name="connsiteY5" fmla="*/ 541295 h 1389174"/>
              <a:gd name="connsiteX6" fmla="*/ 216245 w 1197858"/>
              <a:gd name="connsiteY6" fmla="*/ 37481 h 13891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197858" h="1389174">
                <a:moveTo>
                  <a:pt x="272811" y="0"/>
                </a:moveTo>
                <a:lnTo>
                  <a:pt x="924678" y="0"/>
                </a:lnTo>
                <a:lnTo>
                  <a:pt x="974454" y="32247"/>
                </a:lnTo>
                <a:cubicBezTo>
                  <a:pt x="1092328" y="125644"/>
                  <a:pt x="1173241" y="262904"/>
                  <a:pt x="1189160" y="421913"/>
                </a:cubicBezTo>
                <a:cubicBezTo>
                  <a:pt x="1220940" y="739931"/>
                  <a:pt x="1177988" y="1354828"/>
                  <a:pt x="850459" y="1387791"/>
                </a:cubicBezTo>
                <a:cubicBezTo>
                  <a:pt x="522929" y="1420682"/>
                  <a:pt x="34704" y="859385"/>
                  <a:pt x="2923" y="541295"/>
                </a:cubicBezTo>
                <a:cubicBezTo>
                  <a:pt x="-17301" y="342534"/>
                  <a:pt x="68843" y="156845"/>
                  <a:pt x="216245" y="37481"/>
                </a:cubicBezTo>
                <a:close/>
              </a:path>
            </a:pathLst>
          </a:custGeom>
          <a:solidFill>
            <a:schemeClr val="accent6"/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5" name="Figure">
            <a:extLst>
              <a:ext uri="{FF2B5EF4-FFF2-40B4-BE49-F238E27FC236}">
                <a16:creationId xmlns:a16="http://schemas.microsoft.com/office/drawing/2014/main" id="{F4657BEA-DC8F-4BE7-BF7C-680143DD0533}"/>
              </a:ext>
            </a:extLst>
          </p:cNvPr>
          <p:cNvSpPr/>
          <p:nvPr userDrawn="1"/>
        </p:nvSpPr>
        <p:spPr>
          <a:xfrm>
            <a:off x="627460" y="140534"/>
            <a:ext cx="1772074" cy="120477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589" h="18693" extrusionOk="0">
                <a:moveTo>
                  <a:pt x="245" y="15021"/>
                </a:moveTo>
                <a:cubicBezTo>
                  <a:pt x="1306" y="18233"/>
                  <a:pt x="6123" y="19289"/>
                  <a:pt x="10101" y="18380"/>
                </a:cubicBezTo>
                <a:cubicBezTo>
                  <a:pt x="14080" y="17471"/>
                  <a:pt x="20377" y="13324"/>
                  <a:pt x="19507" y="5836"/>
                </a:cubicBezTo>
                <a:cubicBezTo>
                  <a:pt x="19168" y="2918"/>
                  <a:pt x="16966" y="-2311"/>
                  <a:pt x="8751" y="1135"/>
                </a:cubicBezTo>
                <a:cubicBezTo>
                  <a:pt x="4192" y="3048"/>
                  <a:pt x="-1223" y="10588"/>
                  <a:pt x="245" y="15021"/>
                </a:cubicBezTo>
                <a:close/>
              </a:path>
            </a:pathLst>
          </a:custGeom>
          <a:solidFill>
            <a:srgbClr val="8DB1C4">
              <a:alpha val="80000"/>
            </a:srgb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6" name="Figure">
            <a:extLst>
              <a:ext uri="{FF2B5EF4-FFF2-40B4-BE49-F238E27FC236}">
                <a16:creationId xmlns:a16="http://schemas.microsoft.com/office/drawing/2014/main" id="{8D24ED71-D1A6-4B3D-92ED-855ED2F859DB}"/>
              </a:ext>
            </a:extLst>
          </p:cNvPr>
          <p:cNvSpPr/>
          <p:nvPr userDrawn="1"/>
        </p:nvSpPr>
        <p:spPr>
          <a:xfrm>
            <a:off x="487968" y="51259"/>
            <a:ext cx="1745881" cy="120045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19116" extrusionOk="0">
                <a:moveTo>
                  <a:pt x="0" y="7130"/>
                </a:moveTo>
                <a:cubicBezTo>
                  <a:pt x="0" y="12861"/>
                  <a:pt x="8015" y="19116"/>
                  <a:pt x="12433" y="19116"/>
                </a:cubicBezTo>
                <a:cubicBezTo>
                  <a:pt x="16851" y="19116"/>
                  <a:pt x="21600" y="12861"/>
                  <a:pt x="21600" y="7130"/>
                </a:cubicBezTo>
                <a:cubicBezTo>
                  <a:pt x="21600" y="1399"/>
                  <a:pt x="19736" y="-2484"/>
                  <a:pt x="13206" y="1861"/>
                </a:cubicBezTo>
                <a:cubicBezTo>
                  <a:pt x="9285" y="4482"/>
                  <a:pt x="0" y="1399"/>
                  <a:pt x="0" y="7130"/>
                </a:cubicBezTo>
                <a:close/>
              </a:path>
            </a:pathLst>
          </a:custGeom>
          <a:solidFill>
            <a:schemeClr val="accent3">
              <a:alpha val="80000"/>
            </a:scheme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8" name="Figure">
            <a:extLst>
              <a:ext uri="{FF2B5EF4-FFF2-40B4-BE49-F238E27FC236}">
                <a16:creationId xmlns:a16="http://schemas.microsoft.com/office/drawing/2014/main" id="{4E29128A-65FF-46D9-9AC5-CD5F360D05FD}"/>
              </a:ext>
            </a:extLst>
          </p:cNvPr>
          <p:cNvSpPr/>
          <p:nvPr userDrawn="1"/>
        </p:nvSpPr>
        <p:spPr>
          <a:xfrm>
            <a:off x="889707" y="1402361"/>
            <a:ext cx="218435" cy="22255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088" h="18770" extrusionOk="0">
                <a:moveTo>
                  <a:pt x="18567" y="15982"/>
                </a:moveTo>
                <a:cubicBezTo>
                  <a:pt x="20371" y="12782"/>
                  <a:pt x="17299" y="3276"/>
                  <a:pt x="12326" y="688"/>
                </a:cubicBezTo>
                <a:cubicBezTo>
                  <a:pt x="7352" y="-1900"/>
                  <a:pt x="2379" y="3418"/>
                  <a:pt x="575" y="6665"/>
                </a:cubicBezTo>
                <a:cubicBezTo>
                  <a:pt x="-1229" y="9865"/>
                  <a:pt x="1355" y="14571"/>
                  <a:pt x="6329" y="17159"/>
                </a:cubicBezTo>
                <a:cubicBezTo>
                  <a:pt x="11253" y="19700"/>
                  <a:pt x="16763" y="19182"/>
                  <a:pt x="18567" y="15982"/>
                </a:cubicBezTo>
                <a:close/>
              </a:path>
            </a:pathLst>
          </a:custGeom>
          <a:solidFill>
            <a:schemeClr val="accent1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9" name="Figure">
            <a:extLst>
              <a:ext uri="{FF2B5EF4-FFF2-40B4-BE49-F238E27FC236}">
                <a16:creationId xmlns:a16="http://schemas.microsoft.com/office/drawing/2014/main" id="{B3BA8C1E-A710-4F84-9924-34F2C3A20531}"/>
              </a:ext>
            </a:extLst>
          </p:cNvPr>
          <p:cNvSpPr/>
          <p:nvPr userDrawn="1"/>
        </p:nvSpPr>
        <p:spPr>
          <a:xfrm>
            <a:off x="2281390" y="140534"/>
            <a:ext cx="150794" cy="14362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202" h="18783" extrusionOk="0">
                <a:moveTo>
                  <a:pt x="402" y="2508"/>
                </a:moveTo>
                <a:cubicBezTo>
                  <a:pt x="-1232" y="5646"/>
                  <a:pt x="2321" y="15132"/>
                  <a:pt x="7365" y="17978"/>
                </a:cubicBezTo>
                <a:cubicBezTo>
                  <a:pt x="12410" y="20751"/>
                  <a:pt x="17100" y="15716"/>
                  <a:pt x="18734" y="12651"/>
                </a:cubicBezTo>
                <a:cubicBezTo>
                  <a:pt x="20368" y="9513"/>
                  <a:pt x="17597" y="4770"/>
                  <a:pt x="12481" y="1997"/>
                </a:cubicBezTo>
                <a:cubicBezTo>
                  <a:pt x="7436" y="-849"/>
                  <a:pt x="2036" y="-630"/>
                  <a:pt x="402" y="2508"/>
                </a:cubicBezTo>
                <a:close/>
              </a:path>
            </a:pathLst>
          </a:custGeom>
          <a:solidFill>
            <a:schemeClr val="accent2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0A941A22-1624-42ED-B289-69DC7E776C8D}"/>
              </a:ext>
            </a:extLst>
          </p:cNvPr>
          <p:cNvSpPr>
            <a:spLocks noGrp="1"/>
          </p:cNvSpPr>
          <p:nvPr userDrawn="1">
            <p:ph type="body" sz="quarter" idx="13" hasCustomPrompt="1"/>
          </p:nvPr>
        </p:nvSpPr>
        <p:spPr>
          <a:xfrm>
            <a:off x="878553" y="141289"/>
            <a:ext cx="1163046" cy="1127472"/>
          </a:xfrm>
        </p:spPr>
        <p:txBody>
          <a:bodyPr vert="horz" lIns="91440" tIns="45720" rIns="91440" bIns="45720" rtlCol="0" anchor="ctr">
            <a:normAutofit/>
          </a:bodyPr>
          <a:lstStyle>
            <a:lvl1pPr marL="0" indent="0" algn="ctr">
              <a:buNone/>
              <a:defRPr lang="en-US" sz="5400" b="1">
                <a:ea typeface="+mj-ea"/>
                <a:cs typeface="+mj-cs"/>
              </a:defRPr>
            </a:lvl1pPr>
          </a:lstStyle>
          <a:p>
            <a:pPr marL="228600" lvl="0" indent="-228600">
              <a:spcBef>
                <a:spcPct val="0"/>
              </a:spcBef>
            </a:pPr>
            <a:r>
              <a:rPr lang="en-US"/>
              <a:t>#</a:t>
            </a:r>
          </a:p>
        </p:txBody>
      </p:sp>
    </p:spTree>
    <p:extLst>
      <p:ext uri="{BB962C8B-B14F-4D97-AF65-F5344CB8AC3E}">
        <p14:creationId xmlns:p14="http://schemas.microsoft.com/office/powerpoint/2010/main" val="20106801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w Number (Dark)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92BE77-6C43-40AD-ABCF-E64E36A513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25270" y="136525"/>
            <a:ext cx="8428529" cy="1132235"/>
          </a:xfrm>
        </p:spPr>
        <p:txBody>
          <a:bodyPr>
            <a:normAutofit/>
          </a:bodyPr>
          <a:lstStyle>
            <a:lvl1pPr>
              <a:defRPr sz="4400">
                <a:solidFill>
                  <a:schemeClr val="accent5">
                    <a:lumMod val="20000"/>
                    <a:lumOff val="80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E762276-1662-4EB6-B7CB-4BCCA4334D0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060848"/>
            <a:ext cx="10515600" cy="4116115"/>
          </a:xfrm>
        </p:spPr>
        <p:txBody>
          <a:bodyPr>
            <a:normAutofit/>
          </a:bodyPr>
          <a:lstStyle>
            <a:lvl1pPr marL="569913" indent="-569913">
              <a:spcAft>
                <a:spcPts val="1200"/>
              </a:spcAft>
              <a:buFontTx/>
              <a:buBlip>
                <a:blip r:embed="rId2"/>
              </a:buBlip>
              <a:tabLst>
                <a:tab pos="914400" algn="l"/>
              </a:tabLst>
              <a:defRPr sz="3600">
                <a:solidFill>
                  <a:schemeClr val="accent5">
                    <a:lumMod val="20000"/>
                    <a:lumOff val="80000"/>
                  </a:schemeClr>
                </a:solidFill>
              </a:defRPr>
            </a:lvl1pPr>
            <a:lvl2pPr marL="685800" indent="-228600">
              <a:spcAft>
                <a:spcPts val="1200"/>
              </a:spcAft>
              <a:buFontTx/>
              <a:buBlip>
                <a:blip r:embed="rId2"/>
              </a:buBlip>
              <a:tabLst>
                <a:tab pos="914400" algn="l"/>
              </a:tabLst>
              <a:defRPr sz="3200">
                <a:solidFill>
                  <a:schemeClr val="accent5">
                    <a:lumMod val="20000"/>
                    <a:lumOff val="80000"/>
                  </a:schemeClr>
                </a:solidFill>
              </a:defRPr>
            </a:lvl2pPr>
            <a:lvl3pPr marL="1143000" indent="-228600">
              <a:spcAft>
                <a:spcPts val="1200"/>
              </a:spcAft>
              <a:buFontTx/>
              <a:buBlip>
                <a:blip r:embed="rId2"/>
              </a:buBlip>
              <a:tabLst>
                <a:tab pos="914400" algn="l"/>
              </a:tabLst>
              <a:defRPr sz="2800">
                <a:solidFill>
                  <a:schemeClr val="accent5">
                    <a:lumMod val="20000"/>
                    <a:lumOff val="80000"/>
                  </a:schemeClr>
                </a:solidFill>
              </a:defRPr>
            </a:lvl3pPr>
            <a:lvl4pPr marL="1600200" indent="-228600">
              <a:spcAft>
                <a:spcPts val="1200"/>
              </a:spcAft>
              <a:buFontTx/>
              <a:buBlip>
                <a:blip r:embed="rId2"/>
              </a:buBlip>
              <a:tabLst>
                <a:tab pos="914400" algn="l"/>
              </a:tabLst>
              <a:defRPr sz="2400">
                <a:solidFill>
                  <a:schemeClr val="accent5">
                    <a:lumMod val="20000"/>
                    <a:lumOff val="80000"/>
                  </a:schemeClr>
                </a:solidFill>
              </a:defRPr>
            </a:lvl4pPr>
            <a:lvl5pPr marL="2057400" indent="-228600">
              <a:spcAft>
                <a:spcPts val="1200"/>
              </a:spcAft>
              <a:buFontTx/>
              <a:buBlip>
                <a:blip r:embed="rId2"/>
              </a:buBlip>
              <a:tabLst>
                <a:tab pos="914400" algn="l"/>
              </a:tabLst>
              <a:defRPr sz="2400">
                <a:solidFill>
                  <a:schemeClr val="accent5">
                    <a:lumMod val="20000"/>
                    <a:lumOff val="80000"/>
                  </a:schemeClr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9216D0A-CC06-4975-A732-F53359E90D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1154B79-E7FE-48ED-B0DA-7D78B70358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E6E6126-25F8-4B03-BBC1-DF5D33FFE1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5CB3F-26C9-44D7-A7CB-40F86C5CE4B1}" type="slidenum">
              <a:rPr lang="en-US" smtClean="0"/>
              <a:t>‹Nº›</a:t>
            </a:fld>
            <a:endParaRPr lang="en-US"/>
          </a:p>
        </p:txBody>
      </p:sp>
      <p:sp>
        <p:nvSpPr>
          <p:cNvPr id="21" name="Freeform: Shape 20">
            <a:extLst>
              <a:ext uri="{FF2B5EF4-FFF2-40B4-BE49-F238E27FC236}">
                <a16:creationId xmlns:a16="http://schemas.microsoft.com/office/drawing/2014/main" id="{9A5997A6-0989-4ABE-9EE2-FAC905B671FA}"/>
              </a:ext>
            </a:extLst>
          </p:cNvPr>
          <p:cNvSpPr/>
          <p:nvPr userDrawn="1"/>
        </p:nvSpPr>
        <p:spPr>
          <a:xfrm>
            <a:off x="861777" y="-2072"/>
            <a:ext cx="1197858" cy="1389174"/>
          </a:xfrm>
          <a:custGeom>
            <a:avLst/>
            <a:gdLst>
              <a:gd name="connsiteX0" fmla="*/ 272811 w 1197858"/>
              <a:gd name="connsiteY0" fmla="*/ 0 h 1389174"/>
              <a:gd name="connsiteX1" fmla="*/ 924678 w 1197858"/>
              <a:gd name="connsiteY1" fmla="*/ 0 h 1389174"/>
              <a:gd name="connsiteX2" fmla="*/ 974454 w 1197858"/>
              <a:gd name="connsiteY2" fmla="*/ 32247 h 1389174"/>
              <a:gd name="connsiteX3" fmla="*/ 1189160 w 1197858"/>
              <a:gd name="connsiteY3" fmla="*/ 421913 h 1389174"/>
              <a:gd name="connsiteX4" fmla="*/ 850459 w 1197858"/>
              <a:gd name="connsiteY4" fmla="*/ 1387791 h 1389174"/>
              <a:gd name="connsiteX5" fmla="*/ 2923 w 1197858"/>
              <a:gd name="connsiteY5" fmla="*/ 541295 h 1389174"/>
              <a:gd name="connsiteX6" fmla="*/ 216245 w 1197858"/>
              <a:gd name="connsiteY6" fmla="*/ 37481 h 13891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197858" h="1389174">
                <a:moveTo>
                  <a:pt x="272811" y="0"/>
                </a:moveTo>
                <a:lnTo>
                  <a:pt x="924678" y="0"/>
                </a:lnTo>
                <a:lnTo>
                  <a:pt x="974454" y="32247"/>
                </a:lnTo>
                <a:cubicBezTo>
                  <a:pt x="1092328" y="125644"/>
                  <a:pt x="1173241" y="262904"/>
                  <a:pt x="1189160" y="421913"/>
                </a:cubicBezTo>
                <a:cubicBezTo>
                  <a:pt x="1220940" y="739931"/>
                  <a:pt x="1177988" y="1354828"/>
                  <a:pt x="850459" y="1387791"/>
                </a:cubicBezTo>
                <a:cubicBezTo>
                  <a:pt x="522929" y="1420682"/>
                  <a:pt x="34704" y="859385"/>
                  <a:pt x="2923" y="541295"/>
                </a:cubicBezTo>
                <a:cubicBezTo>
                  <a:pt x="-17301" y="342534"/>
                  <a:pt x="68843" y="156845"/>
                  <a:pt x="216245" y="37481"/>
                </a:cubicBezTo>
                <a:close/>
              </a:path>
            </a:pathLst>
          </a:custGeom>
          <a:solidFill>
            <a:schemeClr val="accent6"/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5" name="Figure">
            <a:extLst>
              <a:ext uri="{FF2B5EF4-FFF2-40B4-BE49-F238E27FC236}">
                <a16:creationId xmlns:a16="http://schemas.microsoft.com/office/drawing/2014/main" id="{F4657BEA-DC8F-4BE7-BF7C-680143DD0533}"/>
              </a:ext>
            </a:extLst>
          </p:cNvPr>
          <p:cNvSpPr/>
          <p:nvPr userDrawn="1"/>
        </p:nvSpPr>
        <p:spPr>
          <a:xfrm>
            <a:off x="627460" y="140534"/>
            <a:ext cx="1772074" cy="120477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589" h="18693" extrusionOk="0">
                <a:moveTo>
                  <a:pt x="245" y="15021"/>
                </a:moveTo>
                <a:cubicBezTo>
                  <a:pt x="1306" y="18233"/>
                  <a:pt x="6123" y="19289"/>
                  <a:pt x="10101" y="18380"/>
                </a:cubicBezTo>
                <a:cubicBezTo>
                  <a:pt x="14080" y="17471"/>
                  <a:pt x="20377" y="13324"/>
                  <a:pt x="19507" y="5836"/>
                </a:cubicBezTo>
                <a:cubicBezTo>
                  <a:pt x="19168" y="2918"/>
                  <a:pt x="16966" y="-2311"/>
                  <a:pt x="8751" y="1135"/>
                </a:cubicBezTo>
                <a:cubicBezTo>
                  <a:pt x="4192" y="3048"/>
                  <a:pt x="-1223" y="10588"/>
                  <a:pt x="245" y="15021"/>
                </a:cubicBezTo>
                <a:close/>
              </a:path>
            </a:pathLst>
          </a:custGeom>
          <a:solidFill>
            <a:srgbClr val="8DB1C4">
              <a:alpha val="80000"/>
            </a:srgb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6" name="Figure">
            <a:extLst>
              <a:ext uri="{FF2B5EF4-FFF2-40B4-BE49-F238E27FC236}">
                <a16:creationId xmlns:a16="http://schemas.microsoft.com/office/drawing/2014/main" id="{8D24ED71-D1A6-4B3D-92ED-855ED2F859DB}"/>
              </a:ext>
            </a:extLst>
          </p:cNvPr>
          <p:cNvSpPr/>
          <p:nvPr userDrawn="1"/>
        </p:nvSpPr>
        <p:spPr>
          <a:xfrm>
            <a:off x="487968" y="51259"/>
            <a:ext cx="1745881" cy="120045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19116" extrusionOk="0">
                <a:moveTo>
                  <a:pt x="0" y="7130"/>
                </a:moveTo>
                <a:cubicBezTo>
                  <a:pt x="0" y="12861"/>
                  <a:pt x="8015" y="19116"/>
                  <a:pt x="12433" y="19116"/>
                </a:cubicBezTo>
                <a:cubicBezTo>
                  <a:pt x="16851" y="19116"/>
                  <a:pt x="21600" y="12861"/>
                  <a:pt x="21600" y="7130"/>
                </a:cubicBezTo>
                <a:cubicBezTo>
                  <a:pt x="21600" y="1399"/>
                  <a:pt x="19736" y="-2484"/>
                  <a:pt x="13206" y="1861"/>
                </a:cubicBezTo>
                <a:cubicBezTo>
                  <a:pt x="9285" y="4482"/>
                  <a:pt x="0" y="1399"/>
                  <a:pt x="0" y="7130"/>
                </a:cubicBezTo>
                <a:close/>
              </a:path>
            </a:pathLst>
          </a:custGeom>
          <a:solidFill>
            <a:schemeClr val="accent3">
              <a:alpha val="80000"/>
            </a:scheme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8" name="Figure">
            <a:extLst>
              <a:ext uri="{FF2B5EF4-FFF2-40B4-BE49-F238E27FC236}">
                <a16:creationId xmlns:a16="http://schemas.microsoft.com/office/drawing/2014/main" id="{4E29128A-65FF-46D9-9AC5-CD5F360D05FD}"/>
              </a:ext>
            </a:extLst>
          </p:cNvPr>
          <p:cNvSpPr/>
          <p:nvPr userDrawn="1"/>
        </p:nvSpPr>
        <p:spPr>
          <a:xfrm>
            <a:off x="889707" y="1402361"/>
            <a:ext cx="218435" cy="22255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088" h="18770" extrusionOk="0">
                <a:moveTo>
                  <a:pt x="18567" y="15982"/>
                </a:moveTo>
                <a:cubicBezTo>
                  <a:pt x="20371" y="12782"/>
                  <a:pt x="17299" y="3276"/>
                  <a:pt x="12326" y="688"/>
                </a:cubicBezTo>
                <a:cubicBezTo>
                  <a:pt x="7352" y="-1900"/>
                  <a:pt x="2379" y="3418"/>
                  <a:pt x="575" y="6665"/>
                </a:cubicBezTo>
                <a:cubicBezTo>
                  <a:pt x="-1229" y="9865"/>
                  <a:pt x="1355" y="14571"/>
                  <a:pt x="6329" y="17159"/>
                </a:cubicBezTo>
                <a:cubicBezTo>
                  <a:pt x="11253" y="19700"/>
                  <a:pt x="16763" y="19182"/>
                  <a:pt x="18567" y="15982"/>
                </a:cubicBezTo>
                <a:close/>
              </a:path>
            </a:pathLst>
          </a:custGeom>
          <a:solidFill>
            <a:schemeClr val="accent1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9" name="Figure">
            <a:extLst>
              <a:ext uri="{FF2B5EF4-FFF2-40B4-BE49-F238E27FC236}">
                <a16:creationId xmlns:a16="http://schemas.microsoft.com/office/drawing/2014/main" id="{B3BA8C1E-A710-4F84-9924-34F2C3A20531}"/>
              </a:ext>
            </a:extLst>
          </p:cNvPr>
          <p:cNvSpPr/>
          <p:nvPr userDrawn="1"/>
        </p:nvSpPr>
        <p:spPr>
          <a:xfrm>
            <a:off x="2281390" y="140534"/>
            <a:ext cx="150794" cy="14362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202" h="18783" extrusionOk="0">
                <a:moveTo>
                  <a:pt x="402" y="2508"/>
                </a:moveTo>
                <a:cubicBezTo>
                  <a:pt x="-1232" y="5646"/>
                  <a:pt x="2321" y="15132"/>
                  <a:pt x="7365" y="17978"/>
                </a:cubicBezTo>
                <a:cubicBezTo>
                  <a:pt x="12410" y="20751"/>
                  <a:pt x="17100" y="15716"/>
                  <a:pt x="18734" y="12651"/>
                </a:cubicBezTo>
                <a:cubicBezTo>
                  <a:pt x="20368" y="9513"/>
                  <a:pt x="17597" y="4770"/>
                  <a:pt x="12481" y="1997"/>
                </a:cubicBezTo>
                <a:cubicBezTo>
                  <a:pt x="7436" y="-849"/>
                  <a:pt x="2036" y="-630"/>
                  <a:pt x="402" y="2508"/>
                </a:cubicBezTo>
                <a:close/>
              </a:path>
            </a:pathLst>
          </a:custGeom>
          <a:solidFill>
            <a:schemeClr val="accent2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0A941A22-1624-42ED-B289-69DC7E776C8D}"/>
              </a:ext>
            </a:extLst>
          </p:cNvPr>
          <p:cNvSpPr>
            <a:spLocks noGrp="1"/>
          </p:cNvSpPr>
          <p:nvPr userDrawn="1">
            <p:ph type="body" sz="quarter" idx="13" hasCustomPrompt="1"/>
          </p:nvPr>
        </p:nvSpPr>
        <p:spPr>
          <a:xfrm>
            <a:off x="878553" y="141289"/>
            <a:ext cx="1163046" cy="1127472"/>
          </a:xfrm>
        </p:spPr>
        <p:txBody>
          <a:bodyPr vert="horz" lIns="91440" tIns="45720" rIns="91440" bIns="45720" rtlCol="0" anchor="ctr">
            <a:normAutofit/>
          </a:bodyPr>
          <a:lstStyle>
            <a:lvl1pPr marL="0" indent="0" algn="ctr">
              <a:buNone/>
              <a:defRPr lang="en-US" sz="5400" b="1">
                <a:ea typeface="+mj-ea"/>
                <a:cs typeface="+mj-cs"/>
              </a:defRPr>
            </a:lvl1pPr>
          </a:lstStyle>
          <a:p>
            <a:pPr marL="228600" lvl="0" indent="-228600">
              <a:spcBef>
                <a:spcPct val="0"/>
              </a:spcBef>
            </a:pPr>
            <a:r>
              <a:rPr lang="en-US"/>
              <a:t>#</a:t>
            </a:r>
          </a:p>
        </p:txBody>
      </p:sp>
    </p:spTree>
    <p:extLst>
      <p:ext uri="{BB962C8B-B14F-4D97-AF65-F5344CB8AC3E}">
        <p14:creationId xmlns:p14="http://schemas.microsoft.com/office/powerpoint/2010/main" val="119723622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0A99D1-0EB2-4F85-B3D4-6C023514AE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B55DBC6-1891-4D4E-9B5A-BDCEB78A670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5AFBD2E-EA4D-44AC-A4BD-0C5AA17113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D823A92-51DF-4C54-8C80-1CB70C893E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1992B16-E765-430F-BC89-DE8C329489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5CB3F-26C9-44D7-A7CB-40F86C5CE4B1}" type="slidenum">
              <a:rPr lang="en-US" smtClean="0"/>
              <a:t>‹Nº›</a:t>
            </a:fld>
            <a:endParaRPr lang="en-US"/>
          </a:p>
        </p:txBody>
      </p:sp>
      <p:sp>
        <p:nvSpPr>
          <p:cNvPr id="25" name="Freeform: Shape 24">
            <a:extLst>
              <a:ext uri="{FF2B5EF4-FFF2-40B4-BE49-F238E27FC236}">
                <a16:creationId xmlns:a16="http://schemas.microsoft.com/office/drawing/2014/main" id="{F6E6B168-566B-473C-AA14-D312485321F1}"/>
              </a:ext>
            </a:extLst>
          </p:cNvPr>
          <p:cNvSpPr/>
          <p:nvPr userDrawn="1"/>
        </p:nvSpPr>
        <p:spPr>
          <a:xfrm>
            <a:off x="8329881" y="1"/>
            <a:ext cx="3862120" cy="4184987"/>
          </a:xfrm>
          <a:custGeom>
            <a:avLst/>
            <a:gdLst>
              <a:gd name="connsiteX0" fmla="*/ 72632 w 3862120"/>
              <a:gd name="connsiteY0" fmla="*/ 0 h 4184987"/>
              <a:gd name="connsiteX1" fmla="*/ 3862120 w 3862120"/>
              <a:gd name="connsiteY1" fmla="*/ 0 h 4184987"/>
              <a:gd name="connsiteX2" fmla="*/ 3862120 w 3862120"/>
              <a:gd name="connsiteY2" fmla="*/ 4018645 h 4184987"/>
              <a:gd name="connsiteX3" fmla="*/ 3849798 w 3862120"/>
              <a:gd name="connsiteY3" fmla="*/ 4027418 h 4184987"/>
              <a:gd name="connsiteX4" fmla="*/ 3409263 w 3862120"/>
              <a:gd name="connsiteY4" fmla="*/ 4179440 h 4184987"/>
              <a:gd name="connsiteX5" fmla="*/ 11722 w 3862120"/>
              <a:gd name="connsiteY5" fmla="*/ 786066 h 4184987"/>
              <a:gd name="connsiteX6" fmla="*/ 49002 w 3862120"/>
              <a:gd name="connsiteY6" fmla="*/ 88876 h 41849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862120" h="4184987">
                <a:moveTo>
                  <a:pt x="72632" y="0"/>
                </a:moveTo>
                <a:lnTo>
                  <a:pt x="3862120" y="0"/>
                </a:lnTo>
                <a:lnTo>
                  <a:pt x="3862120" y="4018645"/>
                </a:lnTo>
                <a:lnTo>
                  <a:pt x="3849798" y="4027418"/>
                </a:lnTo>
                <a:cubicBezTo>
                  <a:pt x="3719683" y="4109955"/>
                  <a:pt x="3573386" y="4162923"/>
                  <a:pt x="3409263" y="4179440"/>
                </a:cubicBezTo>
                <a:cubicBezTo>
                  <a:pt x="2096287" y="4311293"/>
                  <a:pt x="139121" y="2061203"/>
                  <a:pt x="11722" y="786066"/>
                </a:cubicBezTo>
                <a:cubicBezTo>
                  <a:pt x="-12601" y="547032"/>
                  <a:pt x="1454" y="312714"/>
                  <a:pt x="49002" y="88876"/>
                </a:cubicBezTo>
                <a:close/>
              </a:path>
            </a:pathLst>
          </a:custGeom>
          <a:solidFill>
            <a:schemeClr val="accent6"/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2E96AA19-84B7-430D-8805-1FC9E3124763}"/>
              </a:ext>
            </a:extLst>
          </p:cNvPr>
          <p:cNvSpPr/>
          <p:nvPr userDrawn="1"/>
        </p:nvSpPr>
        <p:spPr>
          <a:xfrm>
            <a:off x="7390509" y="0"/>
            <a:ext cx="4801492" cy="4017462"/>
          </a:xfrm>
          <a:custGeom>
            <a:avLst/>
            <a:gdLst>
              <a:gd name="connsiteX0" fmla="*/ 2063453 w 4801492"/>
              <a:gd name="connsiteY0" fmla="*/ 0 h 4017462"/>
              <a:gd name="connsiteX1" fmla="*/ 4801492 w 4801492"/>
              <a:gd name="connsiteY1" fmla="*/ 0 h 4017462"/>
              <a:gd name="connsiteX2" fmla="*/ 4801492 w 4801492"/>
              <a:gd name="connsiteY2" fmla="*/ 3620618 h 4017462"/>
              <a:gd name="connsiteX3" fmla="*/ 4540736 w 4801492"/>
              <a:gd name="connsiteY3" fmla="*/ 3716067 h 4017462"/>
              <a:gd name="connsiteX4" fmla="*/ 3663094 w 4801492"/>
              <a:gd name="connsiteY4" fmla="*/ 3936581 h 4017462"/>
              <a:gd name="connsiteX5" fmla="*/ 88907 w 4801492"/>
              <a:gd name="connsiteY5" fmla="*/ 3068732 h 4017462"/>
              <a:gd name="connsiteX6" fmla="*/ 1919217 w 4801492"/>
              <a:gd name="connsiteY6" fmla="*/ 89093 h 40174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801492" h="4017462">
                <a:moveTo>
                  <a:pt x="2063453" y="0"/>
                </a:moveTo>
                <a:lnTo>
                  <a:pt x="4801492" y="0"/>
                </a:lnTo>
                <a:lnTo>
                  <a:pt x="4801492" y="3620618"/>
                </a:lnTo>
                <a:lnTo>
                  <a:pt x="4540736" y="3716067"/>
                </a:lnTo>
                <a:cubicBezTo>
                  <a:pt x="4233752" y="3819100"/>
                  <a:pt x="3933647" y="3892546"/>
                  <a:pt x="3663094" y="3936581"/>
                </a:cubicBezTo>
                <a:cubicBezTo>
                  <a:pt x="2220509" y="4171435"/>
                  <a:pt x="473668" y="3898601"/>
                  <a:pt x="88907" y="3068732"/>
                </a:cubicBezTo>
                <a:cubicBezTo>
                  <a:pt x="-310361" y="2209732"/>
                  <a:pt x="694404" y="899190"/>
                  <a:pt x="1919217" y="89093"/>
                </a:cubicBezTo>
                <a:close/>
              </a:path>
            </a:pathLst>
          </a:custGeom>
          <a:solidFill>
            <a:srgbClr val="8DB1C4">
              <a:alpha val="80000"/>
            </a:srgbClr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21" name="Freeform: Shape 20">
            <a:extLst>
              <a:ext uri="{FF2B5EF4-FFF2-40B4-BE49-F238E27FC236}">
                <a16:creationId xmlns:a16="http://schemas.microsoft.com/office/drawing/2014/main" id="{55505493-CC1B-41AE-918B-437E8B2856BA}"/>
              </a:ext>
            </a:extLst>
          </p:cNvPr>
          <p:cNvSpPr/>
          <p:nvPr userDrawn="1"/>
        </p:nvSpPr>
        <p:spPr>
          <a:xfrm>
            <a:off x="6831384" y="0"/>
            <a:ext cx="5360617" cy="3642236"/>
          </a:xfrm>
          <a:custGeom>
            <a:avLst/>
            <a:gdLst>
              <a:gd name="connsiteX0" fmla="*/ 320472 w 5360617"/>
              <a:gd name="connsiteY0" fmla="*/ 0 h 3642236"/>
              <a:gd name="connsiteX1" fmla="*/ 5360617 w 5360617"/>
              <a:gd name="connsiteY1" fmla="*/ 0 h 3642236"/>
              <a:gd name="connsiteX2" fmla="*/ 5360617 w 5360617"/>
              <a:gd name="connsiteY2" fmla="*/ 3227025 h 3642236"/>
              <a:gd name="connsiteX3" fmla="*/ 5351732 w 5360617"/>
              <a:gd name="connsiteY3" fmla="*/ 3232995 h 3642236"/>
              <a:gd name="connsiteX4" fmla="*/ 4028504 w 5360617"/>
              <a:gd name="connsiteY4" fmla="*/ 3642236 h 3642236"/>
              <a:gd name="connsiteX5" fmla="*/ 0 w 5360617"/>
              <a:gd name="connsiteY5" fmla="*/ 624863 h 3642236"/>
              <a:gd name="connsiteX6" fmla="*/ 286013 w 5360617"/>
              <a:gd name="connsiteY6" fmla="*/ 23255 h 36422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360617" h="3642236">
                <a:moveTo>
                  <a:pt x="320472" y="0"/>
                </a:moveTo>
                <a:lnTo>
                  <a:pt x="5360617" y="0"/>
                </a:lnTo>
                <a:lnTo>
                  <a:pt x="5360617" y="3227025"/>
                </a:lnTo>
                <a:lnTo>
                  <a:pt x="5351732" y="3232995"/>
                </a:lnTo>
                <a:cubicBezTo>
                  <a:pt x="4933670" y="3488463"/>
                  <a:pt x="4475851" y="3642236"/>
                  <a:pt x="4028504" y="3642236"/>
                </a:cubicBezTo>
                <a:cubicBezTo>
                  <a:pt x="2596996" y="3642236"/>
                  <a:pt x="0" y="2067594"/>
                  <a:pt x="0" y="624863"/>
                </a:cubicBezTo>
                <a:cubicBezTo>
                  <a:pt x="0" y="354352"/>
                  <a:pt x="105767" y="161846"/>
                  <a:pt x="286013" y="23255"/>
                </a:cubicBezTo>
                <a:close/>
              </a:path>
            </a:pathLst>
          </a:custGeom>
          <a:solidFill>
            <a:schemeClr val="accent3">
              <a:alpha val="80000"/>
            </a:schemeClr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27" name="Freeform: Shape 26">
            <a:extLst>
              <a:ext uri="{FF2B5EF4-FFF2-40B4-BE49-F238E27FC236}">
                <a16:creationId xmlns:a16="http://schemas.microsoft.com/office/drawing/2014/main" id="{6181426F-5F00-40E9-AA9A-0496C69403A1}"/>
              </a:ext>
            </a:extLst>
          </p:cNvPr>
          <p:cNvSpPr/>
          <p:nvPr userDrawn="1"/>
        </p:nvSpPr>
        <p:spPr>
          <a:xfrm>
            <a:off x="11397987" y="3867634"/>
            <a:ext cx="794014" cy="1182847"/>
          </a:xfrm>
          <a:custGeom>
            <a:avLst/>
            <a:gdLst>
              <a:gd name="connsiteX0" fmla="*/ 794014 w 794014"/>
              <a:gd name="connsiteY0" fmla="*/ 0 h 1182847"/>
              <a:gd name="connsiteX1" fmla="*/ 794014 w 794014"/>
              <a:gd name="connsiteY1" fmla="*/ 1127001 h 1182847"/>
              <a:gd name="connsiteX2" fmla="*/ 772413 w 794014"/>
              <a:gd name="connsiteY2" fmla="*/ 1134386 h 1182847"/>
              <a:gd name="connsiteX3" fmla="*/ 89247 w 794014"/>
              <a:gd name="connsiteY3" fmla="*/ 1098613 h 1182847"/>
              <a:gd name="connsiteX4" fmla="*/ 265906 w 794014"/>
              <a:gd name="connsiteY4" fmla="*/ 295654 h 1182847"/>
              <a:gd name="connsiteX5" fmla="*/ 696781 w 794014"/>
              <a:gd name="connsiteY5" fmla="*/ 18560 h 11828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4014" h="1182847">
                <a:moveTo>
                  <a:pt x="794014" y="0"/>
                </a:moveTo>
                <a:lnTo>
                  <a:pt x="794014" y="1127001"/>
                </a:lnTo>
                <a:lnTo>
                  <a:pt x="772413" y="1134386"/>
                </a:lnTo>
                <a:cubicBezTo>
                  <a:pt x="496558" y="1208896"/>
                  <a:pt x="195467" y="1197878"/>
                  <a:pt x="89247" y="1098613"/>
                </a:cubicBezTo>
                <a:cubicBezTo>
                  <a:pt x="-80777" y="939851"/>
                  <a:pt x="-224" y="579696"/>
                  <a:pt x="265906" y="295654"/>
                </a:cubicBezTo>
                <a:cubicBezTo>
                  <a:pt x="399007" y="154723"/>
                  <a:pt x="553905" y="59098"/>
                  <a:pt x="696781" y="18560"/>
                </a:cubicBezTo>
                <a:close/>
              </a:path>
            </a:pathLst>
          </a:custGeom>
          <a:solidFill>
            <a:schemeClr val="accent1">
              <a:alpha val="80000"/>
            </a:schemeClr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1" name="Figure">
            <a:extLst>
              <a:ext uri="{FF2B5EF4-FFF2-40B4-BE49-F238E27FC236}">
                <a16:creationId xmlns:a16="http://schemas.microsoft.com/office/drawing/2014/main" id="{02F9D22C-FFCD-4847-91CD-37F4DCBD6075}"/>
              </a:ext>
            </a:extLst>
          </p:cNvPr>
          <p:cNvSpPr/>
          <p:nvPr userDrawn="1"/>
        </p:nvSpPr>
        <p:spPr>
          <a:xfrm>
            <a:off x="6384032" y="1648242"/>
            <a:ext cx="875650" cy="89215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088" h="18770" extrusionOk="0">
                <a:moveTo>
                  <a:pt x="18567" y="15982"/>
                </a:moveTo>
                <a:cubicBezTo>
                  <a:pt x="20371" y="12782"/>
                  <a:pt x="17299" y="3276"/>
                  <a:pt x="12326" y="688"/>
                </a:cubicBezTo>
                <a:cubicBezTo>
                  <a:pt x="7352" y="-1900"/>
                  <a:pt x="2379" y="3418"/>
                  <a:pt x="575" y="6665"/>
                </a:cubicBezTo>
                <a:cubicBezTo>
                  <a:pt x="-1229" y="9865"/>
                  <a:pt x="1355" y="14571"/>
                  <a:pt x="6329" y="17159"/>
                </a:cubicBezTo>
                <a:cubicBezTo>
                  <a:pt x="11253" y="19700"/>
                  <a:pt x="16763" y="19182"/>
                  <a:pt x="18567" y="15982"/>
                </a:cubicBezTo>
                <a:close/>
              </a:path>
            </a:pathLst>
          </a:custGeom>
          <a:solidFill>
            <a:schemeClr val="accent1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2" name="Figure">
            <a:extLst>
              <a:ext uri="{FF2B5EF4-FFF2-40B4-BE49-F238E27FC236}">
                <a16:creationId xmlns:a16="http://schemas.microsoft.com/office/drawing/2014/main" id="{7CFEC0CE-FB43-4333-9853-7B5924F208AC}"/>
              </a:ext>
            </a:extLst>
          </p:cNvPr>
          <p:cNvSpPr/>
          <p:nvPr userDrawn="1"/>
        </p:nvSpPr>
        <p:spPr>
          <a:xfrm>
            <a:off x="10139329" y="4982756"/>
            <a:ext cx="604493" cy="57573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202" h="18783" extrusionOk="0">
                <a:moveTo>
                  <a:pt x="402" y="2508"/>
                </a:moveTo>
                <a:cubicBezTo>
                  <a:pt x="-1232" y="5646"/>
                  <a:pt x="2321" y="15132"/>
                  <a:pt x="7365" y="17978"/>
                </a:cubicBezTo>
                <a:cubicBezTo>
                  <a:pt x="12410" y="20751"/>
                  <a:pt x="17100" y="15716"/>
                  <a:pt x="18734" y="12651"/>
                </a:cubicBezTo>
                <a:cubicBezTo>
                  <a:pt x="20368" y="9513"/>
                  <a:pt x="17597" y="4770"/>
                  <a:pt x="12481" y="1997"/>
                </a:cubicBezTo>
                <a:cubicBezTo>
                  <a:pt x="7436" y="-849"/>
                  <a:pt x="2036" y="-630"/>
                  <a:pt x="402" y="2508"/>
                </a:cubicBezTo>
                <a:close/>
              </a:path>
            </a:pathLst>
          </a:custGeom>
          <a:solidFill>
            <a:schemeClr val="accent2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</p:spTree>
    <p:extLst>
      <p:ext uri="{BB962C8B-B14F-4D97-AF65-F5344CB8AC3E}">
        <p14:creationId xmlns:p14="http://schemas.microsoft.com/office/powerpoint/2010/main" val="20025898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 w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0A99D1-0EB2-4F85-B3D4-6C023514AE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B55DBC6-1891-4D4E-9B5A-BDCEB78A670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5AFBD2E-EA4D-44AC-A4BD-0C5AA17113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D823A92-51DF-4C54-8C80-1CB70C893E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1992B16-E765-430F-BC89-DE8C329489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5CB3F-26C9-44D7-A7CB-40F86C5CE4B1}" type="slidenum">
              <a:rPr lang="en-US" smtClean="0"/>
              <a:t>‹Nº›</a:t>
            </a:fld>
            <a:endParaRPr lang="en-US"/>
          </a:p>
        </p:txBody>
      </p:sp>
      <p:sp>
        <p:nvSpPr>
          <p:cNvPr id="25" name="Freeform: Shape 24">
            <a:extLst>
              <a:ext uri="{FF2B5EF4-FFF2-40B4-BE49-F238E27FC236}">
                <a16:creationId xmlns:a16="http://schemas.microsoft.com/office/drawing/2014/main" id="{F6E6B168-566B-473C-AA14-D312485321F1}"/>
              </a:ext>
            </a:extLst>
          </p:cNvPr>
          <p:cNvSpPr/>
          <p:nvPr userDrawn="1"/>
        </p:nvSpPr>
        <p:spPr>
          <a:xfrm>
            <a:off x="8329881" y="1"/>
            <a:ext cx="3862120" cy="4184987"/>
          </a:xfrm>
          <a:custGeom>
            <a:avLst/>
            <a:gdLst>
              <a:gd name="connsiteX0" fmla="*/ 72632 w 3862120"/>
              <a:gd name="connsiteY0" fmla="*/ 0 h 4184987"/>
              <a:gd name="connsiteX1" fmla="*/ 3862120 w 3862120"/>
              <a:gd name="connsiteY1" fmla="*/ 0 h 4184987"/>
              <a:gd name="connsiteX2" fmla="*/ 3862120 w 3862120"/>
              <a:gd name="connsiteY2" fmla="*/ 4018645 h 4184987"/>
              <a:gd name="connsiteX3" fmla="*/ 3849798 w 3862120"/>
              <a:gd name="connsiteY3" fmla="*/ 4027418 h 4184987"/>
              <a:gd name="connsiteX4" fmla="*/ 3409263 w 3862120"/>
              <a:gd name="connsiteY4" fmla="*/ 4179440 h 4184987"/>
              <a:gd name="connsiteX5" fmla="*/ 11722 w 3862120"/>
              <a:gd name="connsiteY5" fmla="*/ 786066 h 4184987"/>
              <a:gd name="connsiteX6" fmla="*/ 49002 w 3862120"/>
              <a:gd name="connsiteY6" fmla="*/ 88876 h 41849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862120" h="4184987">
                <a:moveTo>
                  <a:pt x="72632" y="0"/>
                </a:moveTo>
                <a:lnTo>
                  <a:pt x="3862120" y="0"/>
                </a:lnTo>
                <a:lnTo>
                  <a:pt x="3862120" y="4018645"/>
                </a:lnTo>
                <a:lnTo>
                  <a:pt x="3849798" y="4027418"/>
                </a:lnTo>
                <a:cubicBezTo>
                  <a:pt x="3719683" y="4109955"/>
                  <a:pt x="3573386" y="4162923"/>
                  <a:pt x="3409263" y="4179440"/>
                </a:cubicBezTo>
                <a:cubicBezTo>
                  <a:pt x="2096287" y="4311293"/>
                  <a:pt x="139121" y="2061203"/>
                  <a:pt x="11722" y="786066"/>
                </a:cubicBezTo>
                <a:cubicBezTo>
                  <a:pt x="-12601" y="547032"/>
                  <a:pt x="1454" y="312714"/>
                  <a:pt x="49002" y="88876"/>
                </a:cubicBezTo>
                <a:close/>
              </a:path>
            </a:pathLst>
          </a:custGeom>
          <a:solidFill>
            <a:schemeClr val="accent6"/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2E96AA19-84B7-430D-8805-1FC9E3124763}"/>
              </a:ext>
            </a:extLst>
          </p:cNvPr>
          <p:cNvSpPr/>
          <p:nvPr userDrawn="1"/>
        </p:nvSpPr>
        <p:spPr>
          <a:xfrm>
            <a:off x="7390509" y="0"/>
            <a:ext cx="4801492" cy="4017462"/>
          </a:xfrm>
          <a:custGeom>
            <a:avLst/>
            <a:gdLst>
              <a:gd name="connsiteX0" fmla="*/ 2063453 w 4801492"/>
              <a:gd name="connsiteY0" fmla="*/ 0 h 4017462"/>
              <a:gd name="connsiteX1" fmla="*/ 4801492 w 4801492"/>
              <a:gd name="connsiteY1" fmla="*/ 0 h 4017462"/>
              <a:gd name="connsiteX2" fmla="*/ 4801492 w 4801492"/>
              <a:gd name="connsiteY2" fmla="*/ 3620618 h 4017462"/>
              <a:gd name="connsiteX3" fmla="*/ 4540736 w 4801492"/>
              <a:gd name="connsiteY3" fmla="*/ 3716067 h 4017462"/>
              <a:gd name="connsiteX4" fmla="*/ 3663094 w 4801492"/>
              <a:gd name="connsiteY4" fmla="*/ 3936581 h 4017462"/>
              <a:gd name="connsiteX5" fmla="*/ 88907 w 4801492"/>
              <a:gd name="connsiteY5" fmla="*/ 3068732 h 4017462"/>
              <a:gd name="connsiteX6" fmla="*/ 1919217 w 4801492"/>
              <a:gd name="connsiteY6" fmla="*/ 89093 h 40174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801492" h="4017462">
                <a:moveTo>
                  <a:pt x="2063453" y="0"/>
                </a:moveTo>
                <a:lnTo>
                  <a:pt x="4801492" y="0"/>
                </a:lnTo>
                <a:lnTo>
                  <a:pt x="4801492" y="3620618"/>
                </a:lnTo>
                <a:lnTo>
                  <a:pt x="4540736" y="3716067"/>
                </a:lnTo>
                <a:cubicBezTo>
                  <a:pt x="4233752" y="3819100"/>
                  <a:pt x="3933647" y="3892546"/>
                  <a:pt x="3663094" y="3936581"/>
                </a:cubicBezTo>
                <a:cubicBezTo>
                  <a:pt x="2220509" y="4171435"/>
                  <a:pt x="473668" y="3898601"/>
                  <a:pt x="88907" y="3068732"/>
                </a:cubicBezTo>
                <a:cubicBezTo>
                  <a:pt x="-310361" y="2209732"/>
                  <a:pt x="694404" y="899190"/>
                  <a:pt x="1919217" y="89093"/>
                </a:cubicBezTo>
                <a:close/>
              </a:path>
            </a:pathLst>
          </a:custGeom>
          <a:solidFill>
            <a:srgbClr val="8DB1C4">
              <a:alpha val="80000"/>
            </a:srgbClr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27" name="Freeform: Shape 26">
            <a:extLst>
              <a:ext uri="{FF2B5EF4-FFF2-40B4-BE49-F238E27FC236}">
                <a16:creationId xmlns:a16="http://schemas.microsoft.com/office/drawing/2014/main" id="{6181426F-5F00-40E9-AA9A-0496C69403A1}"/>
              </a:ext>
            </a:extLst>
          </p:cNvPr>
          <p:cNvSpPr/>
          <p:nvPr userDrawn="1"/>
        </p:nvSpPr>
        <p:spPr>
          <a:xfrm>
            <a:off x="11397987" y="3867634"/>
            <a:ext cx="794014" cy="1182847"/>
          </a:xfrm>
          <a:custGeom>
            <a:avLst/>
            <a:gdLst>
              <a:gd name="connsiteX0" fmla="*/ 794014 w 794014"/>
              <a:gd name="connsiteY0" fmla="*/ 0 h 1182847"/>
              <a:gd name="connsiteX1" fmla="*/ 794014 w 794014"/>
              <a:gd name="connsiteY1" fmla="*/ 1127001 h 1182847"/>
              <a:gd name="connsiteX2" fmla="*/ 772413 w 794014"/>
              <a:gd name="connsiteY2" fmla="*/ 1134386 h 1182847"/>
              <a:gd name="connsiteX3" fmla="*/ 89247 w 794014"/>
              <a:gd name="connsiteY3" fmla="*/ 1098613 h 1182847"/>
              <a:gd name="connsiteX4" fmla="*/ 265906 w 794014"/>
              <a:gd name="connsiteY4" fmla="*/ 295654 h 1182847"/>
              <a:gd name="connsiteX5" fmla="*/ 696781 w 794014"/>
              <a:gd name="connsiteY5" fmla="*/ 18560 h 11828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4014" h="1182847">
                <a:moveTo>
                  <a:pt x="794014" y="0"/>
                </a:moveTo>
                <a:lnTo>
                  <a:pt x="794014" y="1127001"/>
                </a:lnTo>
                <a:lnTo>
                  <a:pt x="772413" y="1134386"/>
                </a:lnTo>
                <a:cubicBezTo>
                  <a:pt x="496558" y="1208896"/>
                  <a:pt x="195467" y="1197878"/>
                  <a:pt x="89247" y="1098613"/>
                </a:cubicBezTo>
                <a:cubicBezTo>
                  <a:pt x="-80777" y="939851"/>
                  <a:pt x="-224" y="579696"/>
                  <a:pt x="265906" y="295654"/>
                </a:cubicBezTo>
                <a:cubicBezTo>
                  <a:pt x="399007" y="154723"/>
                  <a:pt x="553905" y="59098"/>
                  <a:pt x="696781" y="18560"/>
                </a:cubicBezTo>
                <a:close/>
              </a:path>
            </a:pathLst>
          </a:custGeom>
          <a:solidFill>
            <a:schemeClr val="accent1">
              <a:alpha val="80000"/>
            </a:schemeClr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1" name="Figure">
            <a:extLst>
              <a:ext uri="{FF2B5EF4-FFF2-40B4-BE49-F238E27FC236}">
                <a16:creationId xmlns:a16="http://schemas.microsoft.com/office/drawing/2014/main" id="{02F9D22C-FFCD-4847-91CD-37F4DCBD6075}"/>
              </a:ext>
            </a:extLst>
          </p:cNvPr>
          <p:cNvSpPr/>
          <p:nvPr userDrawn="1"/>
        </p:nvSpPr>
        <p:spPr>
          <a:xfrm>
            <a:off x="6384032" y="1648242"/>
            <a:ext cx="875650" cy="89215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088" h="18770" extrusionOk="0">
                <a:moveTo>
                  <a:pt x="18567" y="15982"/>
                </a:moveTo>
                <a:cubicBezTo>
                  <a:pt x="20371" y="12782"/>
                  <a:pt x="17299" y="3276"/>
                  <a:pt x="12326" y="688"/>
                </a:cubicBezTo>
                <a:cubicBezTo>
                  <a:pt x="7352" y="-1900"/>
                  <a:pt x="2379" y="3418"/>
                  <a:pt x="575" y="6665"/>
                </a:cubicBezTo>
                <a:cubicBezTo>
                  <a:pt x="-1229" y="9865"/>
                  <a:pt x="1355" y="14571"/>
                  <a:pt x="6329" y="17159"/>
                </a:cubicBezTo>
                <a:cubicBezTo>
                  <a:pt x="11253" y="19700"/>
                  <a:pt x="16763" y="19182"/>
                  <a:pt x="18567" y="15982"/>
                </a:cubicBezTo>
                <a:close/>
              </a:path>
            </a:pathLst>
          </a:custGeom>
          <a:solidFill>
            <a:schemeClr val="accent1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2" name="Figure">
            <a:extLst>
              <a:ext uri="{FF2B5EF4-FFF2-40B4-BE49-F238E27FC236}">
                <a16:creationId xmlns:a16="http://schemas.microsoft.com/office/drawing/2014/main" id="{7CFEC0CE-FB43-4333-9853-7B5924F208AC}"/>
              </a:ext>
            </a:extLst>
          </p:cNvPr>
          <p:cNvSpPr/>
          <p:nvPr userDrawn="1"/>
        </p:nvSpPr>
        <p:spPr>
          <a:xfrm>
            <a:off x="10139329" y="4982756"/>
            <a:ext cx="604493" cy="57573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202" h="18783" extrusionOk="0">
                <a:moveTo>
                  <a:pt x="402" y="2508"/>
                </a:moveTo>
                <a:cubicBezTo>
                  <a:pt x="-1232" y="5646"/>
                  <a:pt x="2321" y="15132"/>
                  <a:pt x="7365" y="17978"/>
                </a:cubicBezTo>
                <a:cubicBezTo>
                  <a:pt x="12410" y="20751"/>
                  <a:pt x="17100" y="15716"/>
                  <a:pt x="18734" y="12651"/>
                </a:cubicBezTo>
                <a:cubicBezTo>
                  <a:pt x="20368" y="9513"/>
                  <a:pt x="17597" y="4770"/>
                  <a:pt x="12481" y="1997"/>
                </a:cubicBezTo>
                <a:cubicBezTo>
                  <a:pt x="7436" y="-849"/>
                  <a:pt x="2036" y="-630"/>
                  <a:pt x="402" y="2508"/>
                </a:cubicBezTo>
                <a:close/>
              </a:path>
            </a:pathLst>
          </a:custGeom>
          <a:solidFill>
            <a:schemeClr val="accent2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30" name="Picture Placeholder 29">
            <a:extLst>
              <a:ext uri="{FF2B5EF4-FFF2-40B4-BE49-F238E27FC236}">
                <a16:creationId xmlns:a16="http://schemas.microsoft.com/office/drawing/2014/main" id="{5E753932-AFD4-4105-9EE3-5F7970C933DA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831385" y="0"/>
            <a:ext cx="5360617" cy="3642236"/>
          </a:xfrm>
          <a:custGeom>
            <a:avLst/>
            <a:gdLst>
              <a:gd name="connsiteX0" fmla="*/ 320472 w 5360617"/>
              <a:gd name="connsiteY0" fmla="*/ 0 h 3642236"/>
              <a:gd name="connsiteX1" fmla="*/ 5360617 w 5360617"/>
              <a:gd name="connsiteY1" fmla="*/ 0 h 3642236"/>
              <a:gd name="connsiteX2" fmla="*/ 5360617 w 5360617"/>
              <a:gd name="connsiteY2" fmla="*/ 3227025 h 3642236"/>
              <a:gd name="connsiteX3" fmla="*/ 5351732 w 5360617"/>
              <a:gd name="connsiteY3" fmla="*/ 3232995 h 3642236"/>
              <a:gd name="connsiteX4" fmla="*/ 4028504 w 5360617"/>
              <a:gd name="connsiteY4" fmla="*/ 3642236 h 3642236"/>
              <a:gd name="connsiteX5" fmla="*/ 0 w 5360617"/>
              <a:gd name="connsiteY5" fmla="*/ 624863 h 3642236"/>
              <a:gd name="connsiteX6" fmla="*/ 286013 w 5360617"/>
              <a:gd name="connsiteY6" fmla="*/ 23255 h 36422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360617" h="3642236">
                <a:moveTo>
                  <a:pt x="320472" y="0"/>
                </a:moveTo>
                <a:lnTo>
                  <a:pt x="5360617" y="0"/>
                </a:lnTo>
                <a:lnTo>
                  <a:pt x="5360617" y="3227025"/>
                </a:lnTo>
                <a:lnTo>
                  <a:pt x="5351732" y="3232995"/>
                </a:lnTo>
                <a:cubicBezTo>
                  <a:pt x="4933670" y="3488463"/>
                  <a:pt x="4475851" y="3642236"/>
                  <a:pt x="4028504" y="3642236"/>
                </a:cubicBezTo>
                <a:cubicBezTo>
                  <a:pt x="2596996" y="3642236"/>
                  <a:pt x="0" y="2067594"/>
                  <a:pt x="0" y="624863"/>
                </a:cubicBezTo>
                <a:cubicBezTo>
                  <a:pt x="0" y="354352"/>
                  <a:pt x="105767" y="161846"/>
                  <a:pt x="286013" y="23255"/>
                </a:cubicBezTo>
                <a:close/>
              </a:path>
            </a:pathLst>
          </a:custGeom>
        </p:spPr>
        <p:txBody>
          <a:bodyPr wrap="square" tIns="1097280">
            <a:noAutofit/>
          </a:bodyPr>
          <a:lstStyle>
            <a:lvl1pPr algn="ctr"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663973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 (Dark)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0A99D1-0EB2-4F85-B3D4-6C023514AE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B55DBC6-1891-4D4E-9B5A-BDCEB78A670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5AFBD2E-EA4D-44AC-A4BD-0C5AA17113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D823A92-51DF-4C54-8C80-1CB70C893E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1992B16-E765-430F-BC89-DE8C329489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5CB3F-26C9-44D7-A7CB-40F86C5CE4B1}" type="slidenum">
              <a:rPr lang="en-US" smtClean="0"/>
              <a:t>‹Nº›</a:t>
            </a:fld>
            <a:endParaRPr lang="en-US"/>
          </a:p>
        </p:txBody>
      </p:sp>
      <p:sp>
        <p:nvSpPr>
          <p:cNvPr id="25" name="Freeform: Shape 24">
            <a:extLst>
              <a:ext uri="{FF2B5EF4-FFF2-40B4-BE49-F238E27FC236}">
                <a16:creationId xmlns:a16="http://schemas.microsoft.com/office/drawing/2014/main" id="{F6E6B168-566B-473C-AA14-D312485321F1}"/>
              </a:ext>
            </a:extLst>
          </p:cNvPr>
          <p:cNvSpPr/>
          <p:nvPr userDrawn="1"/>
        </p:nvSpPr>
        <p:spPr>
          <a:xfrm>
            <a:off x="8329881" y="1"/>
            <a:ext cx="3862120" cy="4184987"/>
          </a:xfrm>
          <a:custGeom>
            <a:avLst/>
            <a:gdLst>
              <a:gd name="connsiteX0" fmla="*/ 72632 w 3862120"/>
              <a:gd name="connsiteY0" fmla="*/ 0 h 4184987"/>
              <a:gd name="connsiteX1" fmla="*/ 3862120 w 3862120"/>
              <a:gd name="connsiteY1" fmla="*/ 0 h 4184987"/>
              <a:gd name="connsiteX2" fmla="*/ 3862120 w 3862120"/>
              <a:gd name="connsiteY2" fmla="*/ 4018645 h 4184987"/>
              <a:gd name="connsiteX3" fmla="*/ 3849798 w 3862120"/>
              <a:gd name="connsiteY3" fmla="*/ 4027418 h 4184987"/>
              <a:gd name="connsiteX4" fmla="*/ 3409263 w 3862120"/>
              <a:gd name="connsiteY4" fmla="*/ 4179440 h 4184987"/>
              <a:gd name="connsiteX5" fmla="*/ 11722 w 3862120"/>
              <a:gd name="connsiteY5" fmla="*/ 786066 h 4184987"/>
              <a:gd name="connsiteX6" fmla="*/ 49002 w 3862120"/>
              <a:gd name="connsiteY6" fmla="*/ 88876 h 41849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862120" h="4184987">
                <a:moveTo>
                  <a:pt x="72632" y="0"/>
                </a:moveTo>
                <a:lnTo>
                  <a:pt x="3862120" y="0"/>
                </a:lnTo>
                <a:lnTo>
                  <a:pt x="3862120" y="4018645"/>
                </a:lnTo>
                <a:lnTo>
                  <a:pt x="3849798" y="4027418"/>
                </a:lnTo>
                <a:cubicBezTo>
                  <a:pt x="3719683" y="4109955"/>
                  <a:pt x="3573386" y="4162923"/>
                  <a:pt x="3409263" y="4179440"/>
                </a:cubicBezTo>
                <a:cubicBezTo>
                  <a:pt x="2096287" y="4311293"/>
                  <a:pt x="139121" y="2061203"/>
                  <a:pt x="11722" y="786066"/>
                </a:cubicBezTo>
                <a:cubicBezTo>
                  <a:pt x="-12601" y="547032"/>
                  <a:pt x="1454" y="312714"/>
                  <a:pt x="49002" y="88876"/>
                </a:cubicBezTo>
                <a:close/>
              </a:path>
            </a:pathLst>
          </a:custGeom>
          <a:solidFill>
            <a:schemeClr val="accent6"/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2E96AA19-84B7-430D-8805-1FC9E3124763}"/>
              </a:ext>
            </a:extLst>
          </p:cNvPr>
          <p:cNvSpPr/>
          <p:nvPr userDrawn="1"/>
        </p:nvSpPr>
        <p:spPr>
          <a:xfrm>
            <a:off x="7390509" y="0"/>
            <a:ext cx="4801492" cy="4017462"/>
          </a:xfrm>
          <a:custGeom>
            <a:avLst/>
            <a:gdLst>
              <a:gd name="connsiteX0" fmla="*/ 2063453 w 4801492"/>
              <a:gd name="connsiteY0" fmla="*/ 0 h 4017462"/>
              <a:gd name="connsiteX1" fmla="*/ 4801492 w 4801492"/>
              <a:gd name="connsiteY1" fmla="*/ 0 h 4017462"/>
              <a:gd name="connsiteX2" fmla="*/ 4801492 w 4801492"/>
              <a:gd name="connsiteY2" fmla="*/ 3620618 h 4017462"/>
              <a:gd name="connsiteX3" fmla="*/ 4540736 w 4801492"/>
              <a:gd name="connsiteY3" fmla="*/ 3716067 h 4017462"/>
              <a:gd name="connsiteX4" fmla="*/ 3663094 w 4801492"/>
              <a:gd name="connsiteY4" fmla="*/ 3936581 h 4017462"/>
              <a:gd name="connsiteX5" fmla="*/ 88907 w 4801492"/>
              <a:gd name="connsiteY5" fmla="*/ 3068732 h 4017462"/>
              <a:gd name="connsiteX6" fmla="*/ 1919217 w 4801492"/>
              <a:gd name="connsiteY6" fmla="*/ 89093 h 40174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801492" h="4017462">
                <a:moveTo>
                  <a:pt x="2063453" y="0"/>
                </a:moveTo>
                <a:lnTo>
                  <a:pt x="4801492" y="0"/>
                </a:lnTo>
                <a:lnTo>
                  <a:pt x="4801492" y="3620618"/>
                </a:lnTo>
                <a:lnTo>
                  <a:pt x="4540736" y="3716067"/>
                </a:lnTo>
                <a:cubicBezTo>
                  <a:pt x="4233752" y="3819100"/>
                  <a:pt x="3933647" y="3892546"/>
                  <a:pt x="3663094" y="3936581"/>
                </a:cubicBezTo>
                <a:cubicBezTo>
                  <a:pt x="2220509" y="4171435"/>
                  <a:pt x="473668" y="3898601"/>
                  <a:pt x="88907" y="3068732"/>
                </a:cubicBezTo>
                <a:cubicBezTo>
                  <a:pt x="-310361" y="2209732"/>
                  <a:pt x="694404" y="899190"/>
                  <a:pt x="1919217" y="89093"/>
                </a:cubicBezTo>
                <a:close/>
              </a:path>
            </a:pathLst>
          </a:custGeom>
          <a:solidFill>
            <a:srgbClr val="8DB1C4">
              <a:alpha val="80000"/>
            </a:srgbClr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21" name="Freeform: Shape 20">
            <a:extLst>
              <a:ext uri="{FF2B5EF4-FFF2-40B4-BE49-F238E27FC236}">
                <a16:creationId xmlns:a16="http://schemas.microsoft.com/office/drawing/2014/main" id="{55505493-CC1B-41AE-918B-437E8B2856BA}"/>
              </a:ext>
            </a:extLst>
          </p:cNvPr>
          <p:cNvSpPr/>
          <p:nvPr userDrawn="1"/>
        </p:nvSpPr>
        <p:spPr>
          <a:xfrm>
            <a:off x="6831384" y="0"/>
            <a:ext cx="5360617" cy="3642236"/>
          </a:xfrm>
          <a:custGeom>
            <a:avLst/>
            <a:gdLst>
              <a:gd name="connsiteX0" fmla="*/ 320472 w 5360617"/>
              <a:gd name="connsiteY0" fmla="*/ 0 h 3642236"/>
              <a:gd name="connsiteX1" fmla="*/ 5360617 w 5360617"/>
              <a:gd name="connsiteY1" fmla="*/ 0 h 3642236"/>
              <a:gd name="connsiteX2" fmla="*/ 5360617 w 5360617"/>
              <a:gd name="connsiteY2" fmla="*/ 3227025 h 3642236"/>
              <a:gd name="connsiteX3" fmla="*/ 5351732 w 5360617"/>
              <a:gd name="connsiteY3" fmla="*/ 3232995 h 3642236"/>
              <a:gd name="connsiteX4" fmla="*/ 4028504 w 5360617"/>
              <a:gd name="connsiteY4" fmla="*/ 3642236 h 3642236"/>
              <a:gd name="connsiteX5" fmla="*/ 0 w 5360617"/>
              <a:gd name="connsiteY5" fmla="*/ 624863 h 3642236"/>
              <a:gd name="connsiteX6" fmla="*/ 286013 w 5360617"/>
              <a:gd name="connsiteY6" fmla="*/ 23255 h 36422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360617" h="3642236">
                <a:moveTo>
                  <a:pt x="320472" y="0"/>
                </a:moveTo>
                <a:lnTo>
                  <a:pt x="5360617" y="0"/>
                </a:lnTo>
                <a:lnTo>
                  <a:pt x="5360617" y="3227025"/>
                </a:lnTo>
                <a:lnTo>
                  <a:pt x="5351732" y="3232995"/>
                </a:lnTo>
                <a:cubicBezTo>
                  <a:pt x="4933670" y="3488463"/>
                  <a:pt x="4475851" y="3642236"/>
                  <a:pt x="4028504" y="3642236"/>
                </a:cubicBezTo>
                <a:cubicBezTo>
                  <a:pt x="2596996" y="3642236"/>
                  <a:pt x="0" y="2067594"/>
                  <a:pt x="0" y="624863"/>
                </a:cubicBezTo>
                <a:cubicBezTo>
                  <a:pt x="0" y="354352"/>
                  <a:pt x="105767" y="161846"/>
                  <a:pt x="286013" y="23255"/>
                </a:cubicBezTo>
                <a:close/>
              </a:path>
            </a:pathLst>
          </a:custGeom>
          <a:solidFill>
            <a:schemeClr val="accent3">
              <a:alpha val="80000"/>
            </a:schemeClr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27" name="Freeform: Shape 26">
            <a:extLst>
              <a:ext uri="{FF2B5EF4-FFF2-40B4-BE49-F238E27FC236}">
                <a16:creationId xmlns:a16="http://schemas.microsoft.com/office/drawing/2014/main" id="{6181426F-5F00-40E9-AA9A-0496C69403A1}"/>
              </a:ext>
            </a:extLst>
          </p:cNvPr>
          <p:cNvSpPr/>
          <p:nvPr userDrawn="1"/>
        </p:nvSpPr>
        <p:spPr>
          <a:xfrm>
            <a:off x="11397987" y="3867634"/>
            <a:ext cx="794014" cy="1182847"/>
          </a:xfrm>
          <a:custGeom>
            <a:avLst/>
            <a:gdLst>
              <a:gd name="connsiteX0" fmla="*/ 794014 w 794014"/>
              <a:gd name="connsiteY0" fmla="*/ 0 h 1182847"/>
              <a:gd name="connsiteX1" fmla="*/ 794014 w 794014"/>
              <a:gd name="connsiteY1" fmla="*/ 1127001 h 1182847"/>
              <a:gd name="connsiteX2" fmla="*/ 772413 w 794014"/>
              <a:gd name="connsiteY2" fmla="*/ 1134386 h 1182847"/>
              <a:gd name="connsiteX3" fmla="*/ 89247 w 794014"/>
              <a:gd name="connsiteY3" fmla="*/ 1098613 h 1182847"/>
              <a:gd name="connsiteX4" fmla="*/ 265906 w 794014"/>
              <a:gd name="connsiteY4" fmla="*/ 295654 h 1182847"/>
              <a:gd name="connsiteX5" fmla="*/ 696781 w 794014"/>
              <a:gd name="connsiteY5" fmla="*/ 18560 h 11828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4014" h="1182847">
                <a:moveTo>
                  <a:pt x="794014" y="0"/>
                </a:moveTo>
                <a:lnTo>
                  <a:pt x="794014" y="1127001"/>
                </a:lnTo>
                <a:lnTo>
                  <a:pt x="772413" y="1134386"/>
                </a:lnTo>
                <a:cubicBezTo>
                  <a:pt x="496558" y="1208896"/>
                  <a:pt x="195467" y="1197878"/>
                  <a:pt x="89247" y="1098613"/>
                </a:cubicBezTo>
                <a:cubicBezTo>
                  <a:pt x="-80777" y="939851"/>
                  <a:pt x="-224" y="579696"/>
                  <a:pt x="265906" y="295654"/>
                </a:cubicBezTo>
                <a:cubicBezTo>
                  <a:pt x="399007" y="154723"/>
                  <a:pt x="553905" y="59098"/>
                  <a:pt x="696781" y="18560"/>
                </a:cubicBezTo>
                <a:close/>
              </a:path>
            </a:pathLst>
          </a:custGeom>
          <a:solidFill>
            <a:schemeClr val="bg2">
              <a:alpha val="60000"/>
            </a:schemeClr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 marR="0" lvl="0" indent="0" algn="ctr" defTabSz="45720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1" name="Figure">
            <a:extLst>
              <a:ext uri="{FF2B5EF4-FFF2-40B4-BE49-F238E27FC236}">
                <a16:creationId xmlns:a16="http://schemas.microsoft.com/office/drawing/2014/main" id="{02F9D22C-FFCD-4847-91CD-37F4DCBD6075}"/>
              </a:ext>
            </a:extLst>
          </p:cNvPr>
          <p:cNvSpPr/>
          <p:nvPr userDrawn="1"/>
        </p:nvSpPr>
        <p:spPr>
          <a:xfrm>
            <a:off x="6384032" y="1648242"/>
            <a:ext cx="875650" cy="89215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088" h="18770" extrusionOk="0">
                <a:moveTo>
                  <a:pt x="18567" y="15982"/>
                </a:moveTo>
                <a:cubicBezTo>
                  <a:pt x="20371" y="12782"/>
                  <a:pt x="17299" y="3276"/>
                  <a:pt x="12326" y="688"/>
                </a:cubicBezTo>
                <a:cubicBezTo>
                  <a:pt x="7352" y="-1900"/>
                  <a:pt x="2379" y="3418"/>
                  <a:pt x="575" y="6665"/>
                </a:cubicBezTo>
                <a:cubicBezTo>
                  <a:pt x="-1229" y="9865"/>
                  <a:pt x="1355" y="14571"/>
                  <a:pt x="6329" y="17159"/>
                </a:cubicBezTo>
                <a:cubicBezTo>
                  <a:pt x="11253" y="19700"/>
                  <a:pt x="16763" y="19182"/>
                  <a:pt x="18567" y="15982"/>
                </a:cubicBezTo>
                <a:close/>
              </a:path>
            </a:pathLst>
          </a:custGeom>
          <a:solidFill>
            <a:schemeClr val="bg2">
              <a:alpha val="70000"/>
            </a:scheme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2" name="Figure">
            <a:extLst>
              <a:ext uri="{FF2B5EF4-FFF2-40B4-BE49-F238E27FC236}">
                <a16:creationId xmlns:a16="http://schemas.microsoft.com/office/drawing/2014/main" id="{7CFEC0CE-FB43-4333-9853-7B5924F208AC}"/>
              </a:ext>
            </a:extLst>
          </p:cNvPr>
          <p:cNvSpPr/>
          <p:nvPr userDrawn="1"/>
        </p:nvSpPr>
        <p:spPr>
          <a:xfrm>
            <a:off x="10139329" y="4982756"/>
            <a:ext cx="604493" cy="57573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202" h="18783" extrusionOk="0">
                <a:moveTo>
                  <a:pt x="402" y="2508"/>
                </a:moveTo>
                <a:cubicBezTo>
                  <a:pt x="-1232" y="5646"/>
                  <a:pt x="2321" y="15132"/>
                  <a:pt x="7365" y="17978"/>
                </a:cubicBezTo>
                <a:cubicBezTo>
                  <a:pt x="12410" y="20751"/>
                  <a:pt x="17100" y="15716"/>
                  <a:pt x="18734" y="12651"/>
                </a:cubicBezTo>
                <a:cubicBezTo>
                  <a:pt x="20368" y="9513"/>
                  <a:pt x="17597" y="4770"/>
                  <a:pt x="12481" y="1997"/>
                </a:cubicBezTo>
                <a:cubicBezTo>
                  <a:pt x="7436" y="-849"/>
                  <a:pt x="2036" y="-630"/>
                  <a:pt x="402" y="2508"/>
                </a:cubicBezTo>
                <a:close/>
              </a:path>
            </a:pathLst>
          </a:custGeom>
          <a:solidFill>
            <a:schemeClr val="accent2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</p:spTree>
    <p:extLst>
      <p:ext uri="{BB962C8B-B14F-4D97-AF65-F5344CB8AC3E}">
        <p14:creationId xmlns:p14="http://schemas.microsoft.com/office/powerpoint/2010/main" val="38155642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 w Photo (Dark)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0A99D1-0EB2-4F85-B3D4-6C023514AE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B55DBC6-1891-4D4E-9B5A-BDCEB78A670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5AFBD2E-EA4D-44AC-A4BD-0C5AA17113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D823A92-51DF-4C54-8C80-1CB70C893E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1992B16-E765-430F-BC89-DE8C329489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5CB3F-26C9-44D7-A7CB-40F86C5CE4B1}" type="slidenum">
              <a:rPr lang="en-US" smtClean="0"/>
              <a:t>‹Nº›</a:t>
            </a:fld>
            <a:endParaRPr lang="en-US"/>
          </a:p>
        </p:txBody>
      </p:sp>
      <p:sp>
        <p:nvSpPr>
          <p:cNvPr id="25" name="Freeform: Shape 24">
            <a:extLst>
              <a:ext uri="{FF2B5EF4-FFF2-40B4-BE49-F238E27FC236}">
                <a16:creationId xmlns:a16="http://schemas.microsoft.com/office/drawing/2014/main" id="{F6E6B168-566B-473C-AA14-D312485321F1}"/>
              </a:ext>
            </a:extLst>
          </p:cNvPr>
          <p:cNvSpPr/>
          <p:nvPr userDrawn="1"/>
        </p:nvSpPr>
        <p:spPr>
          <a:xfrm>
            <a:off x="8329881" y="1"/>
            <a:ext cx="3862120" cy="4184987"/>
          </a:xfrm>
          <a:custGeom>
            <a:avLst/>
            <a:gdLst>
              <a:gd name="connsiteX0" fmla="*/ 72632 w 3862120"/>
              <a:gd name="connsiteY0" fmla="*/ 0 h 4184987"/>
              <a:gd name="connsiteX1" fmla="*/ 3862120 w 3862120"/>
              <a:gd name="connsiteY1" fmla="*/ 0 h 4184987"/>
              <a:gd name="connsiteX2" fmla="*/ 3862120 w 3862120"/>
              <a:gd name="connsiteY2" fmla="*/ 4018645 h 4184987"/>
              <a:gd name="connsiteX3" fmla="*/ 3849798 w 3862120"/>
              <a:gd name="connsiteY3" fmla="*/ 4027418 h 4184987"/>
              <a:gd name="connsiteX4" fmla="*/ 3409263 w 3862120"/>
              <a:gd name="connsiteY4" fmla="*/ 4179440 h 4184987"/>
              <a:gd name="connsiteX5" fmla="*/ 11722 w 3862120"/>
              <a:gd name="connsiteY5" fmla="*/ 786066 h 4184987"/>
              <a:gd name="connsiteX6" fmla="*/ 49002 w 3862120"/>
              <a:gd name="connsiteY6" fmla="*/ 88876 h 41849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862120" h="4184987">
                <a:moveTo>
                  <a:pt x="72632" y="0"/>
                </a:moveTo>
                <a:lnTo>
                  <a:pt x="3862120" y="0"/>
                </a:lnTo>
                <a:lnTo>
                  <a:pt x="3862120" y="4018645"/>
                </a:lnTo>
                <a:lnTo>
                  <a:pt x="3849798" y="4027418"/>
                </a:lnTo>
                <a:cubicBezTo>
                  <a:pt x="3719683" y="4109955"/>
                  <a:pt x="3573386" y="4162923"/>
                  <a:pt x="3409263" y="4179440"/>
                </a:cubicBezTo>
                <a:cubicBezTo>
                  <a:pt x="2096287" y="4311293"/>
                  <a:pt x="139121" y="2061203"/>
                  <a:pt x="11722" y="786066"/>
                </a:cubicBezTo>
                <a:cubicBezTo>
                  <a:pt x="-12601" y="547032"/>
                  <a:pt x="1454" y="312714"/>
                  <a:pt x="49002" y="88876"/>
                </a:cubicBezTo>
                <a:close/>
              </a:path>
            </a:pathLst>
          </a:custGeom>
          <a:solidFill>
            <a:schemeClr val="accent6"/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2E96AA19-84B7-430D-8805-1FC9E3124763}"/>
              </a:ext>
            </a:extLst>
          </p:cNvPr>
          <p:cNvSpPr/>
          <p:nvPr userDrawn="1"/>
        </p:nvSpPr>
        <p:spPr>
          <a:xfrm>
            <a:off x="7390509" y="0"/>
            <a:ext cx="4801492" cy="4017462"/>
          </a:xfrm>
          <a:custGeom>
            <a:avLst/>
            <a:gdLst>
              <a:gd name="connsiteX0" fmla="*/ 2063453 w 4801492"/>
              <a:gd name="connsiteY0" fmla="*/ 0 h 4017462"/>
              <a:gd name="connsiteX1" fmla="*/ 4801492 w 4801492"/>
              <a:gd name="connsiteY1" fmla="*/ 0 h 4017462"/>
              <a:gd name="connsiteX2" fmla="*/ 4801492 w 4801492"/>
              <a:gd name="connsiteY2" fmla="*/ 3620618 h 4017462"/>
              <a:gd name="connsiteX3" fmla="*/ 4540736 w 4801492"/>
              <a:gd name="connsiteY3" fmla="*/ 3716067 h 4017462"/>
              <a:gd name="connsiteX4" fmla="*/ 3663094 w 4801492"/>
              <a:gd name="connsiteY4" fmla="*/ 3936581 h 4017462"/>
              <a:gd name="connsiteX5" fmla="*/ 88907 w 4801492"/>
              <a:gd name="connsiteY5" fmla="*/ 3068732 h 4017462"/>
              <a:gd name="connsiteX6" fmla="*/ 1919217 w 4801492"/>
              <a:gd name="connsiteY6" fmla="*/ 89093 h 40174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801492" h="4017462">
                <a:moveTo>
                  <a:pt x="2063453" y="0"/>
                </a:moveTo>
                <a:lnTo>
                  <a:pt x="4801492" y="0"/>
                </a:lnTo>
                <a:lnTo>
                  <a:pt x="4801492" y="3620618"/>
                </a:lnTo>
                <a:lnTo>
                  <a:pt x="4540736" y="3716067"/>
                </a:lnTo>
                <a:cubicBezTo>
                  <a:pt x="4233752" y="3819100"/>
                  <a:pt x="3933647" y="3892546"/>
                  <a:pt x="3663094" y="3936581"/>
                </a:cubicBezTo>
                <a:cubicBezTo>
                  <a:pt x="2220509" y="4171435"/>
                  <a:pt x="473668" y="3898601"/>
                  <a:pt x="88907" y="3068732"/>
                </a:cubicBezTo>
                <a:cubicBezTo>
                  <a:pt x="-310361" y="2209732"/>
                  <a:pt x="694404" y="899190"/>
                  <a:pt x="1919217" y="89093"/>
                </a:cubicBezTo>
                <a:close/>
              </a:path>
            </a:pathLst>
          </a:custGeom>
          <a:solidFill>
            <a:srgbClr val="8DB1C4">
              <a:alpha val="80000"/>
            </a:srgbClr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27" name="Freeform: Shape 26">
            <a:extLst>
              <a:ext uri="{FF2B5EF4-FFF2-40B4-BE49-F238E27FC236}">
                <a16:creationId xmlns:a16="http://schemas.microsoft.com/office/drawing/2014/main" id="{6181426F-5F00-40E9-AA9A-0496C69403A1}"/>
              </a:ext>
            </a:extLst>
          </p:cNvPr>
          <p:cNvSpPr/>
          <p:nvPr userDrawn="1"/>
        </p:nvSpPr>
        <p:spPr>
          <a:xfrm>
            <a:off x="11397987" y="3867634"/>
            <a:ext cx="794014" cy="1182847"/>
          </a:xfrm>
          <a:custGeom>
            <a:avLst/>
            <a:gdLst>
              <a:gd name="connsiteX0" fmla="*/ 794014 w 794014"/>
              <a:gd name="connsiteY0" fmla="*/ 0 h 1182847"/>
              <a:gd name="connsiteX1" fmla="*/ 794014 w 794014"/>
              <a:gd name="connsiteY1" fmla="*/ 1127001 h 1182847"/>
              <a:gd name="connsiteX2" fmla="*/ 772413 w 794014"/>
              <a:gd name="connsiteY2" fmla="*/ 1134386 h 1182847"/>
              <a:gd name="connsiteX3" fmla="*/ 89247 w 794014"/>
              <a:gd name="connsiteY3" fmla="*/ 1098613 h 1182847"/>
              <a:gd name="connsiteX4" fmla="*/ 265906 w 794014"/>
              <a:gd name="connsiteY4" fmla="*/ 295654 h 1182847"/>
              <a:gd name="connsiteX5" fmla="*/ 696781 w 794014"/>
              <a:gd name="connsiteY5" fmla="*/ 18560 h 11828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4014" h="1182847">
                <a:moveTo>
                  <a:pt x="794014" y="0"/>
                </a:moveTo>
                <a:lnTo>
                  <a:pt x="794014" y="1127001"/>
                </a:lnTo>
                <a:lnTo>
                  <a:pt x="772413" y="1134386"/>
                </a:lnTo>
                <a:cubicBezTo>
                  <a:pt x="496558" y="1208896"/>
                  <a:pt x="195467" y="1197878"/>
                  <a:pt x="89247" y="1098613"/>
                </a:cubicBezTo>
                <a:cubicBezTo>
                  <a:pt x="-80777" y="939851"/>
                  <a:pt x="-224" y="579696"/>
                  <a:pt x="265906" y="295654"/>
                </a:cubicBezTo>
                <a:cubicBezTo>
                  <a:pt x="399007" y="154723"/>
                  <a:pt x="553905" y="59098"/>
                  <a:pt x="696781" y="18560"/>
                </a:cubicBezTo>
                <a:close/>
              </a:path>
            </a:pathLst>
          </a:custGeom>
          <a:solidFill>
            <a:schemeClr val="bg2">
              <a:alpha val="60000"/>
            </a:schemeClr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 marR="0" lvl="0" indent="0" algn="ctr" defTabSz="45720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1" name="Figure">
            <a:extLst>
              <a:ext uri="{FF2B5EF4-FFF2-40B4-BE49-F238E27FC236}">
                <a16:creationId xmlns:a16="http://schemas.microsoft.com/office/drawing/2014/main" id="{02F9D22C-FFCD-4847-91CD-37F4DCBD6075}"/>
              </a:ext>
            </a:extLst>
          </p:cNvPr>
          <p:cNvSpPr/>
          <p:nvPr userDrawn="1"/>
        </p:nvSpPr>
        <p:spPr>
          <a:xfrm>
            <a:off x="6384032" y="1648242"/>
            <a:ext cx="875650" cy="89215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088" h="18770" extrusionOk="0">
                <a:moveTo>
                  <a:pt x="18567" y="15982"/>
                </a:moveTo>
                <a:cubicBezTo>
                  <a:pt x="20371" y="12782"/>
                  <a:pt x="17299" y="3276"/>
                  <a:pt x="12326" y="688"/>
                </a:cubicBezTo>
                <a:cubicBezTo>
                  <a:pt x="7352" y="-1900"/>
                  <a:pt x="2379" y="3418"/>
                  <a:pt x="575" y="6665"/>
                </a:cubicBezTo>
                <a:cubicBezTo>
                  <a:pt x="-1229" y="9865"/>
                  <a:pt x="1355" y="14571"/>
                  <a:pt x="6329" y="17159"/>
                </a:cubicBezTo>
                <a:cubicBezTo>
                  <a:pt x="11253" y="19700"/>
                  <a:pt x="16763" y="19182"/>
                  <a:pt x="18567" y="15982"/>
                </a:cubicBezTo>
                <a:close/>
              </a:path>
            </a:pathLst>
          </a:custGeom>
          <a:solidFill>
            <a:schemeClr val="bg2">
              <a:alpha val="70000"/>
            </a:scheme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R="0" lvl="0" indent="0" algn="ctr" defTabSz="45720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2" name="Figure">
            <a:extLst>
              <a:ext uri="{FF2B5EF4-FFF2-40B4-BE49-F238E27FC236}">
                <a16:creationId xmlns:a16="http://schemas.microsoft.com/office/drawing/2014/main" id="{7CFEC0CE-FB43-4333-9853-7B5924F208AC}"/>
              </a:ext>
            </a:extLst>
          </p:cNvPr>
          <p:cNvSpPr/>
          <p:nvPr userDrawn="1"/>
        </p:nvSpPr>
        <p:spPr>
          <a:xfrm>
            <a:off x="10139329" y="4982756"/>
            <a:ext cx="604493" cy="57573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202" h="18783" extrusionOk="0">
                <a:moveTo>
                  <a:pt x="402" y="2508"/>
                </a:moveTo>
                <a:cubicBezTo>
                  <a:pt x="-1232" y="5646"/>
                  <a:pt x="2321" y="15132"/>
                  <a:pt x="7365" y="17978"/>
                </a:cubicBezTo>
                <a:cubicBezTo>
                  <a:pt x="12410" y="20751"/>
                  <a:pt x="17100" y="15716"/>
                  <a:pt x="18734" y="12651"/>
                </a:cubicBezTo>
                <a:cubicBezTo>
                  <a:pt x="20368" y="9513"/>
                  <a:pt x="17597" y="4770"/>
                  <a:pt x="12481" y="1997"/>
                </a:cubicBezTo>
                <a:cubicBezTo>
                  <a:pt x="7436" y="-849"/>
                  <a:pt x="2036" y="-630"/>
                  <a:pt x="402" y="2508"/>
                </a:cubicBezTo>
                <a:close/>
              </a:path>
            </a:pathLst>
          </a:custGeom>
          <a:solidFill>
            <a:schemeClr val="accent2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3" name="Picture Placeholder 29">
            <a:extLst>
              <a:ext uri="{FF2B5EF4-FFF2-40B4-BE49-F238E27FC236}">
                <a16:creationId xmlns:a16="http://schemas.microsoft.com/office/drawing/2014/main" id="{7B140BD1-698E-4732-9187-BE372F8EAB17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831385" y="0"/>
            <a:ext cx="5360617" cy="3642236"/>
          </a:xfrm>
          <a:custGeom>
            <a:avLst/>
            <a:gdLst>
              <a:gd name="connsiteX0" fmla="*/ 320472 w 5360617"/>
              <a:gd name="connsiteY0" fmla="*/ 0 h 3642236"/>
              <a:gd name="connsiteX1" fmla="*/ 5360617 w 5360617"/>
              <a:gd name="connsiteY1" fmla="*/ 0 h 3642236"/>
              <a:gd name="connsiteX2" fmla="*/ 5360617 w 5360617"/>
              <a:gd name="connsiteY2" fmla="*/ 3227025 h 3642236"/>
              <a:gd name="connsiteX3" fmla="*/ 5351732 w 5360617"/>
              <a:gd name="connsiteY3" fmla="*/ 3232995 h 3642236"/>
              <a:gd name="connsiteX4" fmla="*/ 4028504 w 5360617"/>
              <a:gd name="connsiteY4" fmla="*/ 3642236 h 3642236"/>
              <a:gd name="connsiteX5" fmla="*/ 0 w 5360617"/>
              <a:gd name="connsiteY5" fmla="*/ 624863 h 3642236"/>
              <a:gd name="connsiteX6" fmla="*/ 286013 w 5360617"/>
              <a:gd name="connsiteY6" fmla="*/ 23255 h 36422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360617" h="3642236">
                <a:moveTo>
                  <a:pt x="320472" y="0"/>
                </a:moveTo>
                <a:lnTo>
                  <a:pt x="5360617" y="0"/>
                </a:lnTo>
                <a:lnTo>
                  <a:pt x="5360617" y="3227025"/>
                </a:lnTo>
                <a:lnTo>
                  <a:pt x="5351732" y="3232995"/>
                </a:lnTo>
                <a:cubicBezTo>
                  <a:pt x="4933670" y="3488463"/>
                  <a:pt x="4475851" y="3642236"/>
                  <a:pt x="4028504" y="3642236"/>
                </a:cubicBezTo>
                <a:cubicBezTo>
                  <a:pt x="2596996" y="3642236"/>
                  <a:pt x="0" y="2067594"/>
                  <a:pt x="0" y="624863"/>
                </a:cubicBezTo>
                <a:cubicBezTo>
                  <a:pt x="0" y="354352"/>
                  <a:pt x="105767" y="161846"/>
                  <a:pt x="286013" y="23255"/>
                </a:cubicBezTo>
                <a:close/>
              </a:path>
            </a:pathLst>
          </a:custGeom>
        </p:spPr>
        <p:txBody>
          <a:bodyPr wrap="square" tIns="1097280">
            <a:noAutofit/>
          </a:bodyPr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23735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_rels/slideMaster2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2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0D54997-06A4-499B-8E6A-8EF1A89EB2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34863"/>
            <a:ext cx="10515600" cy="113223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BF3C88D-292F-4F8A-8FA3-E750F0E6326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556792"/>
            <a:ext cx="10515600" cy="462017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B8C7DAC-648B-41B2-BAA1-D87B8840563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2">
                    <a:lumMod val="60000"/>
                    <a:lumOff val="40000"/>
                  </a:schemeClr>
                </a:solidFill>
              </a:defRPr>
            </a:lvl1pPr>
          </a:lstStyle>
          <a:p>
            <a:r>
              <a:rPr lang="en-US"/>
              <a:t>Your Date Here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2073268-5839-4ECF-A52B-BE90FB6F584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2">
                    <a:lumMod val="60000"/>
                    <a:lumOff val="40000"/>
                  </a:schemeClr>
                </a:solidFill>
              </a:defRPr>
            </a:lvl1pPr>
          </a:lstStyle>
          <a:p>
            <a:r>
              <a:rPr lang="en-US"/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F5A0931-55D2-4DD7-B350-755D5AC96D5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>
                    <a:lumMod val="60000"/>
                    <a:lumOff val="40000"/>
                  </a:schemeClr>
                </a:solidFill>
              </a:defRPr>
            </a:lvl1pPr>
          </a:lstStyle>
          <a:p>
            <a:fld id="{D325CB3F-26C9-44D7-A7CB-40F86C5CE4B1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22744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25" r:id="rId1"/>
    <p:sldLayoutId id="2147483926" r:id="rId2"/>
    <p:sldLayoutId id="2147483914" r:id="rId3"/>
    <p:sldLayoutId id="2147483927" r:id="rId4"/>
    <p:sldLayoutId id="2147483936" r:id="rId5"/>
    <p:sldLayoutId id="2147483915" r:id="rId6"/>
    <p:sldLayoutId id="2147483929" r:id="rId7"/>
    <p:sldLayoutId id="2147483945" r:id="rId8"/>
    <p:sldLayoutId id="2147483946" r:id="rId9"/>
    <p:sldLayoutId id="2147483937" r:id="rId10"/>
    <p:sldLayoutId id="2147483942" r:id="rId11"/>
    <p:sldLayoutId id="2147483943" r:id="rId12"/>
    <p:sldLayoutId id="2147483938" r:id="rId13"/>
    <p:sldLayoutId id="2147483939" r:id="rId14"/>
    <p:sldLayoutId id="2147483918" r:id="rId15"/>
    <p:sldLayoutId id="2147483944" r:id="rId16"/>
    <p:sldLayoutId id="2147483916" r:id="rId17"/>
    <p:sldLayoutId id="2147483917" r:id="rId18"/>
    <p:sldLayoutId id="2147483920" r:id="rId19"/>
    <p:sldLayoutId id="2147483921" r:id="rId20"/>
    <p:sldLayoutId id="2147483922" r:id="rId21"/>
    <p:sldLayoutId id="2147483923" r:id="rId22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>
          <a:solidFill>
            <a:schemeClr val="accent1"/>
          </a:solidFill>
          <a:latin typeface="+mn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spcAft>
          <a:spcPts val="1200"/>
        </a:spcAft>
        <a:buFont typeface="Arial" panose="020B0604020202020204" pitchFamily="34" charset="0"/>
        <a:buChar char="•"/>
        <a:defRPr sz="2800" kern="1200">
          <a:solidFill>
            <a:schemeClr val="accent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spcAft>
          <a:spcPts val="1200"/>
        </a:spcAft>
        <a:buFont typeface="Arial" panose="020B0604020202020204" pitchFamily="34" charset="0"/>
        <a:buChar char="•"/>
        <a:defRPr sz="2400" kern="1200">
          <a:solidFill>
            <a:schemeClr val="accent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spcAft>
          <a:spcPts val="1200"/>
        </a:spcAft>
        <a:buFont typeface="Arial" panose="020B0604020202020204" pitchFamily="34" charset="0"/>
        <a:buChar char="•"/>
        <a:defRPr sz="20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spcAft>
          <a:spcPts val="1200"/>
        </a:spcAft>
        <a:buFont typeface="Arial" panose="020B0604020202020204" pitchFamily="34" charset="0"/>
        <a:buChar char="•"/>
        <a:defRPr sz="18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spcAft>
          <a:spcPts val="1200"/>
        </a:spcAft>
        <a:buFont typeface="Arial" panose="020B0604020202020204" pitchFamily="34" charset="0"/>
        <a:buChar char="•"/>
        <a:defRPr sz="1800" kern="1200">
          <a:solidFill>
            <a:schemeClr val="accent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609600" y="137160"/>
            <a:ext cx="10972800" cy="707886"/>
          </a:xfrm>
          <a:prstGeom prst="rect">
            <a:avLst/>
          </a:prstGeom>
        </p:spPr>
        <p:txBody>
          <a:bodyPr vert="horz" lIns="91440" tIns="45720" rIns="91440" bIns="45720" rtlCol="0" anchor="ctr">
            <a:spAutoFit/>
          </a:bodyPr>
          <a:lstStyle/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5" name="Rectangle 14"/>
          <p:cNvSpPr/>
          <p:nvPr/>
        </p:nvSpPr>
        <p:spPr>
          <a:xfrm rot="5400000">
            <a:off x="11604686" y="5799924"/>
            <a:ext cx="1839158" cy="276999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200" dirty="0">
                <a:solidFill>
                  <a:prstClr val="black"/>
                </a:solidFill>
              </a:rPr>
              <a:t>© Copyright Showeet.com</a:t>
            </a:r>
          </a:p>
        </p:txBody>
      </p:sp>
    </p:spTree>
    <p:extLst>
      <p:ext uri="{BB962C8B-B14F-4D97-AF65-F5344CB8AC3E}">
        <p14:creationId xmlns:p14="http://schemas.microsoft.com/office/powerpoint/2010/main" val="3974763103"/>
      </p:ext>
    </p:extLst>
  </p:cSld>
  <p:clrMap bg1="lt1" tx1="dk1" bg2="lt2" tx2="dk2" accent1="accent1" accent2="accent2" accent3="accent3" accent4="accent4" accent5="accent5" accent6="accent6" hlink="hlink" folHlink="folHlink"/>
  <p:hf hdr="0"/>
  <p:txStyles>
    <p:titleStyle>
      <a:lvl1pPr algn="r" defTabSz="914354" rtl="0" eaLnBrk="1" latinLnBrk="0" hangingPunct="1">
        <a:spcBef>
          <a:spcPct val="0"/>
        </a:spcBef>
        <a:buNone/>
        <a:defRPr lang="en-US" sz="4000" b="1" kern="1200" cap="all" normalizeH="0" baseline="0" dirty="0">
          <a:solidFill>
            <a:srgbClr val="2F3A46"/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1pPr>
    </p:titleStyle>
    <p:bodyStyle>
      <a:lvl1pPr marL="342882" indent="-342882" algn="l" defTabSz="914354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>
              <a:lumMod val="75000"/>
            </a:schemeClr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1pPr>
      <a:lvl2pPr marL="742913" indent="-285737" algn="l" defTabSz="914354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>
              <a:lumMod val="75000"/>
            </a:schemeClr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2pPr>
      <a:lvl3pPr marL="1142942" indent="-228589" algn="l" defTabSz="914354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>
              <a:lumMod val="75000"/>
            </a:schemeClr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3pPr>
      <a:lvl4pPr marL="1600120" indent="-228589" algn="l" defTabSz="914354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>
              <a:lumMod val="75000"/>
            </a:schemeClr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4pPr>
      <a:lvl5pPr marL="2057298" indent="-228589" algn="l" defTabSz="914354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>
              <a:lumMod val="75000"/>
            </a:schemeClr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5pPr>
      <a:lvl6pPr marL="2514474" indent="-228589" algn="l" defTabSz="914354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652" indent="-228589" algn="l" defTabSz="914354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829" indent="-228589" algn="l" defTabSz="914354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006" indent="-228589" algn="l" defTabSz="914354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78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54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32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09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886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062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240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418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1E263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4638930" y="341031"/>
            <a:ext cx="2914141" cy="804743"/>
          </a:xfrm>
          <a:prstGeom prst="rect">
            <a:avLst/>
          </a:prstGeom>
        </p:spPr>
      </p:pic>
      <p:sp>
        <p:nvSpPr>
          <p:cNvPr id="5" name="Rectangle 4"/>
          <p:cNvSpPr/>
          <p:nvPr userDrawn="1"/>
        </p:nvSpPr>
        <p:spPr>
          <a:xfrm>
            <a:off x="2185947" y="2158991"/>
            <a:ext cx="7820106" cy="3416320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 defTabSz="914354"/>
            <a:r>
              <a:rPr lang="en-US" sz="5400" dirty="0">
                <a:solidFill>
                  <a:schemeClr val="bg1"/>
                </a:solidFill>
                <a:latin typeface="Calibri Light" panose="020F0302020204030204" pitchFamily="34" charset="0"/>
              </a:rPr>
              <a:t>Free </a:t>
            </a:r>
            <a:r>
              <a:rPr lang="en-US" sz="5400">
                <a:solidFill>
                  <a:schemeClr val="bg1"/>
                </a:solidFill>
                <a:latin typeface="Calibri Light" panose="020F0302020204030204" pitchFamily="34" charset="0"/>
              </a:rPr>
              <a:t>creative templates</a:t>
            </a:r>
            <a:r>
              <a:rPr lang="en-US" sz="5400" dirty="0">
                <a:solidFill>
                  <a:schemeClr val="bg1"/>
                </a:solidFill>
                <a:latin typeface="Calibri Light" panose="020F0302020204030204" pitchFamily="34" charset="0"/>
              </a:rPr>
              <a:t>, charts, diagrams and maps for your outstanding presentations</a:t>
            </a:r>
          </a:p>
        </p:txBody>
      </p:sp>
    </p:spTree>
    <p:extLst>
      <p:ext uri="{BB962C8B-B14F-4D97-AF65-F5344CB8AC3E}">
        <p14:creationId xmlns:p14="http://schemas.microsoft.com/office/powerpoint/2010/main" val="38008259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4" r:id="rId1"/>
  </p:sldLayoutIdLst>
  <p:hf hdr="0"/>
  <p:txStyles>
    <p:titleStyle>
      <a:lvl1pPr algn="l" defTabSz="914354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89" indent="-228589" algn="l" defTabSz="914354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66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42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20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298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474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652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829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006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78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54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32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09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886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062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240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418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205D2783-0518-4035-BD93-B109EF8DEAA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720752" y="2060848"/>
            <a:ext cx="6750496" cy="3084525"/>
          </a:xfrm>
        </p:spPr>
        <p:txBody>
          <a:bodyPr>
            <a:normAutofit/>
          </a:bodyPr>
          <a:lstStyle/>
          <a:p>
            <a:r>
              <a:rPr lang="en-US" sz="9600" dirty="0">
                <a:latin typeface="Century Gothic" panose="020B0502020202020204" pitchFamily="34" charset="0"/>
              </a:rPr>
              <a:t>MINISTERIO JUVENIL</a:t>
            </a:r>
          </a:p>
        </p:txBody>
      </p:sp>
      <p:sp>
        <p:nvSpPr>
          <p:cNvPr id="7" name="Content Placeholder 9">
            <a:extLst>
              <a:ext uri="{FF2B5EF4-FFF2-40B4-BE49-F238E27FC236}">
                <a16:creationId xmlns:a16="http://schemas.microsoft.com/office/drawing/2014/main" id="{C35D04F5-52B9-4165-BF36-5B516A57DBFD}"/>
              </a:ext>
            </a:extLst>
          </p:cNvPr>
          <p:cNvSpPr txBox="1">
            <a:spLocks/>
          </p:cNvSpPr>
          <p:nvPr/>
        </p:nvSpPr>
        <p:spPr>
          <a:xfrm>
            <a:off x="838200" y="5145373"/>
            <a:ext cx="10515600" cy="103159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spcAft>
                <a:spcPts val="1200"/>
              </a:spcAft>
              <a:buFont typeface="Arial" panose="020B0604020202020204" pitchFamily="34" charset="0"/>
              <a:buNone/>
              <a:defRPr sz="2400" kern="1200">
                <a:solidFill>
                  <a:schemeClr val="accent5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spcAft>
                <a:spcPts val="1200"/>
              </a:spcAft>
              <a:buFont typeface="Arial" panose="020B0604020202020204" pitchFamily="34" charset="0"/>
              <a:buNone/>
              <a:defRPr sz="20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spcAft>
                <a:spcPts val="1200"/>
              </a:spcAft>
              <a:buFont typeface="Arial" panose="020B0604020202020204" pitchFamily="34" charset="0"/>
              <a:buNone/>
              <a:defRPr sz="18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spcAft>
                <a:spcPts val="1200"/>
              </a:spcAft>
              <a:buFont typeface="Arial" panose="020B0604020202020204" pitchFamily="34" charset="0"/>
              <a:buNone/>
              <a:defRPr sz="16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spcAft>
                <a:spcPts val="1200"/>
              </a:spcAft>
              <a:buFont typeface="Arial" panose="020B0604020202020204" pitchFamily="34" charset="0"/>
              <a:buNone/>
              <a:defRPr sz="16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1175" indent="-511175"/>
            <a:r>
              <a:rPr lang="en-US" sz="2800" dirty="0"/>
              <a:t>David Leví Orta Álvarez</a:t>
            </a:r>
          </a:p>
        </p:txBody>
      </p:sp>
      <p:pic>
        <p:nvPicPr>
          <p:cNvPr id="5" name="Picture 2" descr="Instituto de Lideres Cristiano EN VIVO! - YouTube">
            <a:extLst>
              <a:ext uri="{FF2B5EF4-FFF2-40B4-BE49-F238E27FC236}">
                <a16:creationId xmlns:a16="http://schemas.microsoft.com/office/drawing/2014/main" id="{B55A62A2-6FC4-47C8-95B2-29851E19108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59" t="20707" r="7941" b="30654"/>
          <a:stretch/>
        </p:blipFill>
        <p:spPr bwMode="auto">
          <a:xfrm>
            <a:off x="335360" y="286020"/>
            <a:ext cx="3384376" cy="13997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645294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6192F98-7319-4C4A-8690-D33522A99B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/>
              <a:t>Bibliografía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63BA4903-8DC3-49CA-B8FE-2FDB16F44C8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MX" dirty="0" err="1"/>
              <a:t>Leys</a:t>
            </a:r>
            <a:r>
              <a:rPr lang="es-MX" dirty="0"/>
              <a:t>, L. (2009) El Ministerio Juvenil Efectivo. Miami, Florida: Editorial Vida</a:t>
            </a:r>
          </a:p>
          <a:p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184311020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981BD68B-D846-4D36-9F1B-7A87399F9DC2}"/>
              </a:ext>
            </a:extLst>
          </p:cNvPr>
          <p:cNvSpPr txBox="1">
            <a:spLocks/>
          </p:cNvSpPr>
          <p:nvPr/>
        </p:nvSpPr>
        <p:spPr>
          <a:xfrm>
            <a:off x="0" y="3068960"/>
            <a:ext cx="11280576" cy="3024336"/>
          </a:xfrm>
          <a:prstGeom prst="rect">
            <a:avLst/>
          </a:prstGeom>
        </p:spPr>
        <p:txBody>
          <a:bodyPr anchor="t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chemeClr val="accent1"/>
                </a:solidFill>
                <a:latin typeface="+mn-lt"/>
                <a:ea typeface="+mj-ea"/>
                <a:cs typeface="+mj-cs"/>
              </a:defRPr>
            </a:lvl1pPr>
          </a:lstStyle>
          <a:p>
            <a:pPr algn="ctr"/>
            <a:r>
              <a:rPr lang="en-US" sz="12000" dirty="0" err="1">
                <a:latin typeface="Century Gothic" panose="020B0502020202020204" pitchFamily="34" charset="0"/>
              </a:rPr>
              <a:t>Discipulado</a:t>
            </a:r>
            <a:endParaRPr lang="en-US" sz="12000" dirty="0"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9078202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1C227DEE-2FD8-427B-8675-563712D93E10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8200" y="764704"/>
            <a:ext cx="10515600" cy="5688632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chemeClr val="accent1"/>
                </a:solidFill>
                <a:latin typeface="+mn-lt"/>
                <a:ea typeface="+mj-ea"/>
                <a:cs typeface="+mj-cs"/>
              </a:defRPr>
            </a:lvl1pPr>
          </a:lstStyle>
          <a:p>
            <a:pPr algn="ctr"/>
            <a:r>
              <a:rPr lang="en-US" sz="6000" dirty="0">
                <a:latin typeface="Century Gothic" panose="020B0502020202020204" pitchFamily="34" charset="0"/>
              </a:rPr>
              <a:t>La </a:t>
            </a:r>
            <a:r>
              <a:rPr lang="en-US" sz="6000" dirty="0" err="1">
                <a:latin typeface="Century Gothic" panose="020B0502020202020204" pitchFamily="34" charset="0"/>
              </a:rPr>
              <a:t>manera</a:t>
            </a:r>
            <a:r>
              <a:rPr lang="en-US" sz="6000" dirty="0">
                <a:latin typeface="Century Gothic" panose="020B0502020202020204" pitchFamily="34" charset="0"/>
              </a:rPr>
              <a:t> </a:t>
            </a:r>
            <a:r>
              <a:rPr lang="en-US" sz="6000" dirty="0" err="1">
                <a:latin typeface="Century Gothic" panose="020B0502020202020204" pitchFamily="34" charset="0"/>
              </a:rPr>
              <a:t>en</a:t>
            </a:r>
            <a:r>
              <a:rPr lang="en-US" sz="6000" dirty="0">
                <a:latin typeface="Century Gothic" panose="020B0502020202020204" pitchFamily="34" charset="0"/>
              </a:rPr>
              <a:t> que se </a:t>
            </a:r>
            <a:r>
              <a:rPr lang="en-US" sz="6000" dirty="0" err="1">
                <a:latin typeface="Century Gothic" panose="020B0502020202020204" pitchFamily="34" charset="0"/>
              </a:rPr>
              <a:t>incluyen</a:t>
            </a:r>
            <a:r>
              <a:rPr lang="en-US" sz="6000" dirty="0">
                <a:latin typeface="Century Gothic" panose="020B0502020202020204" pitchFamily="34" charset="0"/>
              </a:rPr>
              <a:t> </a:t>
            </a:r>
            <a:r>
              <a:rPr lang="en-US" sz="6000" dirty="0" err="1">
                <a:latin typeface="Century Gothic" panose="020B0502020202020204" pitchFamily="34" charset="0"/>
              </a:rPr>
              <a:t>nuevos</a:t>
            </a:r>
            <a:r>
              <a:rPr lang="en-US" sz="6000" dirty="0">
                <a:latin typeface="Century Gothic" panose="020B0502020202020204" pitchFamily="34" charset="0"/>
              </a:rPr>
              <a:t> </a:t>
            </a:r>
            <a:r>
              <a:rPr lang="en-US" sz="6000" dirty="0" err="1">
                <a:latin typeface="Century Gothic" panose="020B0502020202020204" pitchFamily="34" charset="0"/>
              </a:rPr>
              <a:t>jóvenes</a:t>
            </a:r>
            <a:r>
              <a:rPr lang="en-US" sz="6000" dirty="0">
                <a:latin typeface="Century Gothic" panose="020B0502020202020204" pitchFamily="34" charset="0"/>
              </a:rPr>
              <a:t> a un </a:t>
            </a:r>
            <a:r>
              <a:rPr lang="en-US" sz="6000" dirty="0" err="1">
                <a:latin typeface="Century Gothic" panose="020B0502020202020204" pitchFamily="34" charset="0"/>
              </a:rPr>
              <a:t>grupo</a:t>
            </a:r>
            <a:r>
              <a:rPr lang="en-US" sz="6000" dirty="0">
                <a:latin typeface="Century Gothic" panose="020B0502020202020204" pitchFamily="34" charset="0"/>
              </a:rPr>
              <a:t> es </a:t>
            </a:r>
            <a:r>
              <a:rPr lang="en-US" sz="6000" dirty="0" err="1">
                <a:latin typeface="Century Gothic" panose="020B0502020202020204" pitchFamily="34" charset="0"/>
              </a:rPr>
              <a:t>crítico</a:t>
            </a:r>
            <a:endParaRPr lang="en-US" sz="6000" dirty="0"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7478712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7992F31E-5AB8-45AF-8DAA-A39BDAABEC35}"/>
              </a:ext>
            </a:extLst>
          </p:cNvPr>
          <p:cNvSpPr txBox="1">
            <a:spLocks/>
          </p:cNvSpPr>
          <p:nvPr/>
        </p:nvSpPr>
        <p:spPr>
          <a:xfrm>
            <a:off x="479376" y="3212976"/>
            <a:ext cx="7776864" cy="3024336"/>
          </a:xfrm>
          <a:prstGeom prst="rect">
            <a:avLst/>
          </a:prstGeom>
        </p:spPr>
        <p:txBody>
          <a:bodyPr anchor="t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chemeClr val="accent1"/>
                </a:solidFill>
                <a:latin typeface="+mn-lt"/>
                <a:ea typeface="+mj-ea"/>
                <a:cs typeface="+mj-cs"/>
              </a:defRPr>
            </a:lvl1pPr>
          </a:lstStyle>
          <a:p>
            <a:pPr algn="ctr"/>
            <a:r>
              <a:rPr lang="en-US" sz="9600" dirty="0" err="1">
                <a:latin typeface="Century Gothic" panose="020B0502020202020204" pitchFamily="34" charset="0"/>
              </a:rPr>
              <a:t>Equipo</a:t>
            </a:r>
            <a:r>
              <a:rPr lang="en-US" sz="9600" dirty="0">
                <a:latin typeface="Century Gothic" panose="020B0502020202020204" pitchFamily="34" charset="0"/>
              </a:rPr>
              <a:t> de </a:t>
            </a:r>
            <a:r>
              <a:rPr lang="en-US" sz="9600" dirty="0" err="1">
                <a:latin typeface="Century Gothic" panose="020B0502020202020204" pitchFamily="34" charset="0"/>
              </a:rPr>
              <a:t>Integración</a:t>
            </a:r>
            <a:endParaRPr lang="en-US" sz="11800" dirty="0">
              <a:latin typeface="Century Gothic" panose="020B0502020202020204" pitchFamily="34" charset="0"/>
            </a:endParaRP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542A616B-8AB5-4D12-B057-8B8C821BFB44}"/>
              </a:ext>
            </a:extLst>
          </p:cNvPr>
          <p:cNvSpPr txBox="1">
            <a:spLocks/>
          </p:cNvSpPr>
          <p:nvPr/>
        </p:nvSpPr>
        <p:spPr>
          <a:xfrm>
            <a:off x="695400" y="3212976"/>
            <a:ext cx="9577064" cy="3024336"/>
          </a:xfrm>
          <a:prstGeom prst="rect">
            <a:avLst/>
          </a:prstGeom>
        </p:spPr>
        <p:txBody>
          <a:bodyPr anchor="t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chemeClr val="accent1"/>
                </a:solidFill>
                <a:latin typeface="+mn-lt"/>
                <a:ea typeface="+mj-ea"/>
                <a:cs typeface="+mj-cs"/>
              </a:defRPr>
            </a:lvl1pPr>
          </a:lstStyle>
          <a:p>
            <a:endParaRPr lang="en-US" sz="5400" dirty="0"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745829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7992F31E-5AB8-45AF-8DAA-A39BDAABEC35}"/>
              </a:ext>
            </a:extLst>
          </p:cNvPr>
          <p:cNvSpPr txBox="1">
            <a:spLocks/>
          </p:cNvSpPr>
          <p:nvPr/>
        </p:nvSpPr>
        <p:spPr>
          <a:xfrm>
            <a:off x="479376" y="3212976"/>
            <a:ext cx="7776864" cy="3024336"/>
          </a:xfrm>
          <a:prstGeom prst="rect">
            <a:avLst/>
          </a:prstGeom>
        </p:spPr>
        <p:txBody>
          <a:bodyPr anchor="t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chemeClr val="accent1"/>
                </a:solidFill>
                <a:latin typeface="+mn-lt"/>
                <a:ea typeface="+mj-ea"/>
                <a:cs typeface="+mj-cs"/>
              </a:defRPr>
            </a:lvl1pPr>
          </a:lstStyle>
          <a:p>
            <a:pPr algn="ctr"/>
            <a:r>
              <a:rPr lang="en-US" sz="9600" dirty="0" err="1">
                <a:latin typeface="Century Gothic" panose="020B0502020202020204" pitchFamily="34" charset="0"/>
              </a:rPr>
              <a:t>Clima</a:t>
            </a:r>
            <a:r>
              <a:rPr lang="en-US" sz="9600" dirty="0">
                <a:latin typeface="Century Gothic" panose="020B0502020202020204" pitchFamily="34" charset="0"/>
              </a:rPr>
              <a:t> de </a:t>
            </a:r>
            <a:r>
              <a:rPr lang="en-US" sz="9600" dirty="0" err="1">
                <a:latin typeface="Century Gothic" panose="020B0502020202020204" pitchFamily="34" charset="0"/>
              </a:rPr>
              <a:t>aceptación</a:t>
            </a:r>
            <a:endParaRPr lang="en-US" sz="11800" dirty="0">
              <a:latin typeface="Century Gothic" panose="020B0502020202020204" pitchFamily="34" charset="0"/>
            </a:endParaRP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542A616B-8AB5-4D12-B057-8B8C821BFB44}"/>
              </a:ext>
            </a:extLst>
          </p:cNvPr>
          <p:cNvSpPr txBox="1">
            <a:spLocks/>
          </p:cNvSpPr>
          <p:nvPr/>
        </p:nvSpPr>
        <p:spPr>
          <a:xfrm>
            <a:off x="695400" y="3212976"/>
            <a:ext cx="9577064" cy="3024336"/>
          </a:xfrm>
          <a:prstGeom prst="rect">
            <a:avLst/>
          </a:prstGeom>
        </p:spPr>
        <p:txBody>
          <a:bodyPr anchor="t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chemeClr val="accent1"/>
                </a:solidFill>
                <a:latin typeface="+mn-lt"/>
                <a:ea typeface="+mj-ea"/>
                <a:cs typeface="+mj-cs"/>
              </a:defRPr>
            </a:lvl1pPr>
          </a:lstStyle>
          <a:p>
            <a:endParaRPr lang="en-US" sz="5400" dirty="0"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471838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7992F31E-5AB8-45AF-8DAA-A39BDAABEC35}"/>
              </a:ext>
            </a:extLst>
          </p:cNvPr>
          <p:cNvSpPr txBox="1">
            <a:spLocks/>
          </p:cNvSpPr>
          <p:nvPr/>
        </p:nvSpPr>
        <p:spPr>
          <a:xfrm>
            <a:off x="479376" y="2708920"/>
            <a:ext cx="8424936" cy="3528392"/>
          </a:xfrm>
          <a:prstGeom prst="rect">
            <a:avLst/>
          </a:prstGeom>
        </p:spPr>
        <p:txBody>
          <a:bodyPr anchor="t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chemeClr val="accent1"/>
                </a:solidFill>
                <a:latin typeface="+mn-lt"/>
                <a:ea typeface="+mj-ea"/>
                <a:cs typeface="+mj-cs"/>
              </a:defRPr>
            </a:lvl1pPr>
          </a:lstStyle>
          <a:p>
            <a:pPr algn="ctr"/>
            <a:r>
              <a:rPr lang="en-US" sz="9600" dirty="0" err="1">
                <a:latin typeface="Century Gothic" panose="020B0502020202020204" pitchFamily="34" charset="0"/>
              </a:rPr>
              <a:t>Abrir</a:t>
            </a:r>
            <a:r>
              <a:rPr lang="en-US" sz="9600" dirty="0">
                <a:latin typeface="Century Gothic" panose="020B0502020202020204" pitchFamily="34" charset="0"/>
              </a:rPr>
              <a:t> </a:t>
            </a:r>
            <a:r>
              <a:rPr lang="en-US" sz="9600" dirty="0" err="1">
                <a:latin typeface="Century Gothic" panose="020B0502020202020204" pitchFamily="34" charset="0"/>
              </a:rPr>
              <a:t>Protagonismo</a:t>
            </a:r>
            <a:endParaRPr lang="en-US" sz="11800" dirty="0">
              <a:latin typeface="Century Gothic" panose="020B0502020202020204" pitchFamily="34" charset="0"/>
            </a:endParaRP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542A616B-8AB5-4D12-B057-8B8C821BFB44}"/>
              </a:ext>
            </a:extLst>
          </p:cNvPr>
          <p:cNvSpPr txBox="1">
            <a:spLocks/>
          </p:cNvSpPr>
          <p:nvPr/>
        </p:nvSpPr>
        <p:spPr>
          <a:xfrm>
            <a:off x="695400" y="3212976"/>
            <a:ext cx="9577064" cy="3024336"/>
          </a:xfrm>
          <a:prstGeom prst="rect">
            <a:avLst/>
          </a:prstGeom>
        </p:spPr>
        <p:txBody>
          <a:bodyPr anchor="t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chemeClr val="accent1"/>
                </a:solidFill>
                <a:latin typeface="+mn-lt"/>
                <a:ea typeface="+mj-ea"/>
                <a:cs typeface="+mj-cs"/>
              </a:defRPr>
            </a:lvl1pPr>
          </a:lstStyle>
          <a:p>
            <a:endParaRPr lang="en-US" sz="5400" dirty="0"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971455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7992F31E-5AB8-45AF-8DAA-A39BDAABEC35}"/>
              </a:ext>
            </a:extLst>
          </p:cNvPr>
          <p:cNvSpPr txBox="1">
            <a:spLocks/>
          </p:cNvSpPr>
          <p:nvPr/>
        </p:nvSpPr>
        <p:spPr>
          <a:xfrm>
            <a:off x="479376" y="3212976"/>
            <a:ext cx="7776864" cy="3024336"/>
          </a:xfrm>
          <a:prstGeom prst="rect">
            <a:avLst/>
          </a:prstGeom>
        </p:spPr>
        <p:txBody>
          <a:bodyPr anchor="t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chemeClr val="accent1"/>
                </a:solidFill>
                <a:latin typeface="+mn-lt"/>
                <a:ea typeface="+mj-ea"/>
                <a:cs typeface="+mj-cs"/>
              </a:defRPr>
            </a:lvl1pPr>
          </a:lstStyle>
          <a:p>
            <a:pPr algn="ctr"/>
            <a:r>
              <a:rPr lang="en-US" sz="9600" dirty="0">
                <a:latin typeface="Century Gothic" panose="020B0502020202020204" pitchFamily="34" charset="0"/>
              </a:rPr>
              <a:t>Con </a:t>
            </a:r>
            <a:r>
              <a:rPr lang="en-US" sz="9600" dirty="0" err="1">
                <a:latin typeface="Century Gothic" panose="020B0502020202020204" pitchFamily="34" charset="0"/>
              </a:rPr>
              <a:t>Iniciativa</a:t>
            </a:r>
            <a:endParaRPr lang="en-US" sz="11800" dirty="0">
              <a:latin typeface="Century Gothic" panose="020B0502020202020204" pitchFamily="34" charset="0"/>
            </a:endParaRP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542A616B-8AB5-4D12-B057-8B8C821BFB44}"/>
              </a:ext>
            </a:extLst>
          </p:cNvPr>
          <p:cNvSpPr txBox="1">
            <a:spLocks/>
          </p:cNvSpPr>
          <p:nvPr/>
        </p:nvSpPr>
        <p:spPr>
          <a:xfrm>
            <a:off x="695400" y="3212976"/>
            <a:ext cx="9577064" cy="3024336"/>
          </a:xfrm>
          <a:prstGeom prst="rect">
            <a:avLst/>
          </a:prstGeom>
        </p:spPr>
        <p:txBody>
          <a:bodyPr anchor="t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chemeClr val="accent1"/>
                </a:solidFill>
                <a:latin typeface="+mn-lt"/>
                <a:ea typeface="+mj-ea"/>
                <a:cs typeface="+mj-cs"/>
              </a:defRPr>
            </a:lvl1pPr>
          </a:lstStyle>
          <a:p>
            <a:endParaRPr lang="en-US" sz="5400" dirty="0"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521223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7992F31E-5AB8-45AF-8DAA-A39BDAABEC35}"/>
              </a:ext>
            </a:extLst>
          </p:cNvPr>
          <p:cNvSpPr txBox="1">
            <a:spLocks/>
          </p:cNvSpPr>
          <p:nvPr/>
        </p:nvSpPr>
        <p:spPr>
          <a:xfrm>
            <a:off x="479376" y="3645024"/>
            <a:ext cx="7776864" cy="3024336"/>
          </a:xfrm>
          <a:prstGeom prst="rect">
            <a:avLst/>
          </a:prstGeom>
        </p:spPr>
        <p:txBody>
          <a:bodyPr anchor="t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chemeClr val="accent1"/>
                </a:solidFill>
                <a:latin typeface="+mn-lt"/>
                <a:ea typeface="+mj-ea"/>
                <a:cs typeface="+mj-cs"/>
              </a:defRPr>
            </a:lvl1pPr>
          </a:lstStyle>
          <a:p>
            <a:pPr algn="ctr"/>
            <a:r>
              <a:rPr lang="en-US" sz="9600" dirty="0" err="1">
                <a:latin typeface="Century Gothic" panose="020B0502020202020204" pitchFamily="34" charset="0"/>
              </a:rPr>
              <a:t>Sanidad</a:t>
            </a:r>
            <a:endParaRPr lang="en-US" sz="11800" dirty="0">
              <a:latin typeface="Century Gothic" panose="020B0502020202020204" pitchFamily="34" charset="0"/>
            </a:endParaRP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542A616B-8AB5-4D12-B057-8B8C821BFB44}"/>
              </a:ext>
            </a:extLst>
          </p:cNvPr>
          <p:cNvSpPr txBox="1">
            <a:spLocks/>
          </p:cNvSpPr>
          <p:nvPr/>
        </p:nvSpPr>
        <p:spPr>
          <a:xfrm>
            <a:off x="695400" y="3212976"/>
            <a:ext cx="9577064" cy="3024336"/>
          </a:xfrm>
          <a:prstGeom prst="rect">
            <a:avLst/>
          </a:prstGeom>
        </p:spPr>
        <p:txBody>
          <a:bodyPr anchor="t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chemeClr val="accent1"/>
                </a:solidFill>
                <a:latin typeface="+mn-lt"/>
                <a:ea typeface="+mj-ea"/>
                <a:cs typeface="+mj-cs"/>
              </a:defRPr>
            </a:lvl1pPr>
          </a:lstStyle>
          <a:p>
            <a:endParaRPr lang="en-US" sz="5400" dirty="0"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111942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1C227DEE-2FD8-427B-8675-563712D93E10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8200" y="764704"/>
            <a:ext cx="10515600" cy="5688632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chemeClr val="accent1"/>
                </a:solidFill>
                <a:latin typeface="+mn-lt"/>
                <a:ea typeface="+mj-ea"/>
                <a:cs typeface="+mj-cs"/>
              </a:defRPr>
            </a:lvl1pPr>
          </a:lstStyle>
          <a:p>
            <a:pPr algn="ctr"/>
            <a:r>
              <a:rPr lang="en-US" sz="5400" dirty="0">
                <a:latin typeface="Century Gothic" panose="020B0502020202020204" pitchFamily="34" charset="0"/>
              </a:rPr>
              <a:t>La </a:t>
            </a:r>
            <a:r>
              <a:rPr lang="en-US" sz="5400" dirty="0" err="1">
                <a:latin typeface="Century Gothic" panose="020B0502020202020204" pitchFamily="34" charset="0"/>
              </a:rPr>
              <a:t>iglesia</a:t>
            </a:r>
            <a:r>
              <a:rPr lang="en-US" sz="5400" dirty="0">
                <a:latin typeface="Century Gothic" panose="020B0502020202020204" pitchFamily="34" charset="0"/>
              </a:rPr>
              <a:t> debe </a:t>
            </a:r>
            <a:r>
              <a:rPr lang="en-US" sz="5400" dirty="0" err="1">
                <a:latin typeface="Century Gothic" panose="020B0502020202020204" pitchFamily="34" charset="0"/>
              </a:rPr>
              <a:t>ofrecer</a:t>
            </a:r>
            <a:r>
              <a:rPr lang="en-US" sz="5400" dirty="0">
                <a:latin typeface="Century Gothic" panose="020B0502020202020204" pitchFamily="34" charset="0"/>
              </a:rPr>
              <a:t> a los </a:t>
            </a:r>
            <a:r>
              <a:rPr lang="en-US" sz="5400" dirty="0" err="1">
                <a:latin typeface="Century Gothic" panose="020B0502020202020204" pitchFamily="34" charset="0"/>
              </a:rPr>
              <a:t>jóvenes</a:t>
            </a:r>
            <a:r>
              <a:rPr lang="en-US" sz="5400" dirty="0">
                <a:latin typeface="Century Gothic" panose="020B0502020202020204" pitchFamily="34" charset="0"/>
              </a:rPr>
              <a:t> tanto </a:t>
            </a:r>
            <a:r>
              <a:rPr lang="en-US" sz="5400" dirty="0" err="1">
                <a:latin typeface="Century Gothic" panose="020B0502020202020204" pitchFamily="34" charset="0"/>
              </a:rPr>
              <a:t>modelos</a:t>
            </a:r>
            <a:r>
              <a:rPr lang="en-US" sz="5400" dirty="0">
                <a:latin typeface="Century Gothic" panose="020B0502020202020204" pitchFamily="34" charset="0"/>
              </a:rPr>
              <a:t> de </a:t>
            </a:r>
            <a:r>
              <a:rPr lang="en-US" sz="5400" dirty="0" err="1">
                <a:latin typeface="Century Gothic" panose="020B0502020202020204" pitchFamily="34" charset="0"/>
              </a:rPr>
              <a:t>noviazgo</a:t>
            </a:r>
            <a:r>
              <a:rPr lang="en-US" sz="5400" dirty="0">
                <a:latin typeface="Century Gothic" panose="020B0502020202020204" pitchFamily="34" charset="0"/>
              </a:rPr>
              <a:t> </a:t>
            </a:r>
            <a:r>
              <a:rPr lang="en-US" sz="5400" dirty="0" err="1">
                <a:latin typeface="Century Gothic" panose="020B0502020202020204" pitchFamily="34" charset="0"/>
              </a:rPr>
              <a:t>como</a:t>
            </a:r>
            <a:r>
              <a:rPr lang="en-US" sz="5400" dirty="0">
                <a:latin typeface="Century Gothic" panose="020B0502020202020204" pitchFamily="34" charset="0"/>
              </a:rPr>
              <a:t> </a:t>
            </a:r>
            <a:r>
              <a:rPr lang="en-US" sz="5400" dirty="0" err="1">
                <a:latin typeface="Century Gothic" panose="020B0502020202020204" pitchFamily="34" charset="0"/>
              </a:rPr>
              <a:t>modelos</a:t>
            </a:r>
            <a:r>
              <a:rPr lang="en-US" sz="5400" dirty="0">
                <a:latin typeface="Century Gothic" panose="020B0502020202020204" pitchFamily="34" charset="0"/>
              </a:rPr>
              <a:t> de </a:t>
            </a:r>
            <a:r>
              <a:rPr lang="en-US" sz="5400" dirty="0" err="1">
                <a:latin typeface="Century Gothic" panose="020B0502020202020204" pitchFamily="34" charset="0"/>
              </a:rPr>
              <a:t>matrimonio</a:t>
            </a:r>
            <a:r>
              <a:rPr lang="en-US" sz="5400" dirty="0">
                <a:latin typeface="Century Gothic" panose="020B0502020202020204" pitchFamily="34" charset="0"/>
              </a:rPr>
              <a:t> no perfectos </a:t>
            </a:r>
            <a:r>
              <a:rPr lang="en-US" sz="5400" dirty="0" err="1">
                <a:latin typeface="Century Gothic" panose="020B0502020202020204" pitchFamily="34" charset="0"/>
              </a:rPr>
              <a:t>pero</a:t>
            </a:r>
            <a:r>
              <a:rPr lang="en-US" sz="5400" dirty="0">
                <a:latin typeface="Century Gothic" panose="020B0502020202020204" pitchFamily="34" charset="0"/>
              </a:rPr>
              <a:t> </a:t>
            </a:r>
            <a:r>
              <a:rPr lang="en-US" sz="5400" dirty="0" err="1">
                <a:latin typeface="Century Gothic" panose="020B0502020202020204" pitchFamily="34" charset="0"/>
              </a:rPr>
              <a:t>sí</a:t>
            </a:r>
            <a:r>
              <a:rPr lang="en-US" sz="5400" dirty="0">
                <a:latin typeface="Century Gothic" panose="020B0502020202020204" pitchFamily="34" charset="0"/>
              </a:rPr>
              <a:t> </a:t>
            </a:r>
            <a:r>
              <a:rPr lang="en-US" sz="5400" dirty="0" err="1">
                <a:latin typeface="Century Gothic" panose="020B0502020202020204" pitchFamily="34" charset="0"/>
              </a:rPr>
              <a:t>sanos</a:t>
            </a:r>
            <a:r>
              <a:rPr lang="en-US" sz="5400" dirty="0">
                <a:latin typeface="Century Gothic" panose="020B0502020202020204" pitchFamily="34" charset="0"/>
              </a:rPr>
              <a:t> y </a:t>
            </a:r>
            <a:r>
              <a:rPr lang="en-US" sz="5400" dirty="0" err="1">
                <a:latin typeface="Century Gothic" panose="020B0502020202020204" pitchFamily="34" charset="0"/>
              </a:rPr>
              <a:t>creibles</a:t>
            </a:r>
            <a:endParaRPr lang="en-US" sz="5400" dirty="0"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86121464"/>
      </p:ext>
    </p:extLst>
  </p:cSld>
  <p:clrMapOvr>
    <a:masterClrMapping/>
  </p:clrMapOvr>
</p:sld>
</file>

<file path=ppt/theme/theme1.xml><?xml version="1.0" encoding="utf-8"?>
<a:theme xmlns:a="http://schemas.openxmlformats.org/drawingml/2006/main" name="Custom Design">
  <a:themeElements>
    <a:clrScheme name="Sho-Template06">
      <a:dk1>
        <a:sysClr val="windowText" lastClr="000000"/>
      </a:dk1>
      <a:lt1>
        <a:sysClr val="window" lastClr="FFFFFF"/>
      </a:lt1>
      <a:dk2>
        <a:srgbClr val="3D4149"/>
      </a:dk2>
      <a:lt2>
        <a:srgbClr val="E7E6E6"/>
      </a:lt2>
      <a:accent1>
        <a:srgbClr val="403551"/>
      </a:accent1>
      <a:accent2>
        <a:srgbClr val="D0343C"/>
      </a:accent2>
      <a:accent3>
        <a:srgbClr val="F9BE75"/>
      </a:accent3>
      <a:accent4>
        <a:srgbClr val="8DB1C4"/>
      </a:accent4>
      <a:accent5>
        <a:srgbClr val="615474"/>
      </a:accent5>
      <a:accent6>
        <a:srgbClr val="E4625C"/>
      </a:accent6>
      <a:hlink>
        <a:srgbClr val="E4625C"/>
      </a:hlink>
      <a:folHlink>
        <a:srgbClr val="D0343C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Showeet theme">
  <a:themeElements>
    <a:clrScheme name="Sho-Template06">
      <a:dk1>
        <a:sysClr val="windowText" lastClr="000000"/>
      </a:dk1>
      <a:lt1>
        <a:sysClr val="window" lastClr="FFFFFF"/>
      </a:lt1>
      <a:dk2>
        <a:srgbClr val="3D4149"/>
      </a:dk2>
      <a:lt2>
        <a:srgbClr val="E7E6E6"/>
      </a:lt2>
      <a:accent1>
        <a:srgbClr val="403551"/>
      </a:accent1>
      <a:accent2>
        <a:srgbClr val="D0343C"/>
      </a:accent2>
      <a:accent3>
        <a:srgbClr val="F9BE75"/>
      </a:accent3>
      <a:accent4>
        <a:srgbClr val="8DB1C4"/>
      </a:accent4>
      <a:accent5>
        <a:srgbClr val="615474"/>
      </a:accent5>
      <a:accent6>
        <a:srgbClr val="E4625C"/>
      </a:accent6>
      <a:hlink>
        <a:srgbClr val="E4625C"/>
      </a:hlink>
      <a:folHlink>
        <a:srgbClr val="D0343C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showeet">
  <a:themeElements>
    <a:clrScheme name="Sho-RETRO">
      <a:dk1>
        <a:srgbClr val="231F20"/>
      </a:dk1>
      <a:lt1>
        <a:sysClr val="window" lastClr="FFFFFF"/>
      </a:lt1>
      <a:dk2>
        <a:srgbClr val="1E2631"/>
      </a:dk2>
      <a:lt2>
        <a:srgbClr val="E9DEDB"/>
      </a:lt2>
      <a:accent1>
        <a:srgbClr val="CD5727"/>
      </a:accent1>
      <a:accent2>
        <a:srgbClr val="B54923"/>
      </a:accent2>
      <a:accent3>
        <a:srgbClr val="933416"/>
      </a:accent3>
      <a:accent4>
        <a:srgbClr val="231F20"/>
      </a:accent4>
      <a:accent5>
        <a:srgbClr val="E9DEDB"/>
      </a:accent5>
      <a:accent6>
        <a:srgbClr val="1E2631"/>
      </a:accent6>
      <a:hlink>
        <a:srgbClr val="7F7F7F"/>
      </a:hlink>
      <a:folHlink>
        <a:srgbClr val="7F7F7F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75776</TotalTime>
  <Words>72</Words>
  <Application>Microsoft Office PowerPoint</Application>
  <PresentationFormat>Panorámica</PresentationFormat>
  <Paragraphs>12</Paragraphs>
  <Slides>10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6</vt:i4>
      </vt:variant>
      <vt:variant>
        <vt:lpstr>Tema</vt:lpstr>
      </vt:variant>
      <vt:variant>
        <vt:i4>3</vt:i4>
      </vt:variant>
      <vt:variant>
        <vt:lpstr>Títulos de diapositiva</vt:lpstr>
      </vt:variant>
      <vt:variant>
        <vt:i4>10</vt:i4>
      </vt:variant>
    </vt:vector>
  </HeadingPairs>
  <TitlesOfParts>
    <vt:vector size="19" baseType="lpstr">
      <vt:lpstr>Arial</vt:lpstr>
      <vt:lpstr>Calibri</vt:lpstr>
      <vt:lpstr>Calibri Light</vt:lpstr>
      <vt:lpstr>Century Gothic</vt:lpstr>
      <vt:lpstr>Gill Sans</vt:lpstr>
      <vt:lpstr>Open Sans</vt:lpstr>
      <vt:lpstr>Custom Design</vt:lpstr>
      <vt:lpstr>Showeet theme</vt:lpstr>
      <vt:lpstr>showeet</vt:lpstr>
      <vt:lpstr>MINISTERIO JUVENIL</vt:lpstr>
      <vt:lpstr>Presentación de PowerPoint</vt:lpstr>
      <vt:lpstr>La manera en que se incluyen nuevos jóvenes a un grupo es crítico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La iglesia debe ofrecer a los jóvenes tanto modelos de noviazgo como modelos de matrimonio no perfectos pero sí sanos y creibles</vt:lpstr>
      <vt:lpstr>Bibliografía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BUBBLER - Creative PowerPoint Template</dc:title>
  <dc:creator>showeet.com</dc:creator>
  <dc:description>© Copyright Showeet.com</dc:description>
  <cp:lastModifiedBy>LEVÍ ORTA</cp:lastModifiedBy>
  <cp:revision>111</cp:revision>
  <dcterms:created xsi:type="dcterms:W3CDTF">2011-05-09T14:18:21Z</dcterms:created>
  <dcterms:modified xsi:type="dcterms:W3CDTF">2021-10-10T04:50:19Z</dcterms:modified>
  <cp:category>Templates</cp:category>
</cp:coreProperties>
</file>