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4"/>
  </p:notesMasterIdLst>
  <p:handoutMasterIdLst>
    <p:handoutMasterId r:id="rId15"/>
  </p:handoutMasterIdLst>
  <p:sldIdLst>
    <p:sldId id="1005" r:id="rId4"/>
    <p:sldId id="1063" r:id="rId5"/>
    <p:sldId id="1043" r:id="rId6"/>
    <p:sldId id="1048" r:id="rId7"/>
    <p:sldId id="1123" r:id="rId8"/>
    <p:sldId id="1124" r:id="rId9"/>
    <p:sldId id="1125" r:id="rId10"/>
    <p:sldId id="1126" r:id="rId11"/>
    <p:sldId id="1127" r:id="rId12"/>
    <p:sldId id="1042" r:id="rId13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048"/>
            <p14:sldId id="1123"/>
            <p14:sldId id="1124"/>
            <p14:sldId id="1125"/>
            <p14:sldId id="1126"/>
            <p14:sldId id="112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Discipulado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La </a:t>
            </a:r>
            <a:r>
              <a:rPr lang="en-US" sz="6000" dirty="0" err="1">
                <a:latin typeface="Century Gothic" panose="020B0502020202020204" pitchFamily="34" charset="0"/>
              </a:rPr>
              <a:t>manera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que se </a:t>
            </a:r>
            <a:r>
              <a:rPr lang="en-US" sz="6000" dirty="0" err="1">
                <a:latin typeface="Century Gothic" panose="020B0502020202020204" pitchFamily="34" charset="0"/>
              </a:rPr>
              <a:t>incluyen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nuevos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r>
              <a:rPr lang="en-US" sz="6000" dirty="0">
                <a:latin typeface="Century Gothic" panose="020B0502020202020204" pitchFamily="34" charset="0"/>
              </a:rPr>
              <a:t> a un </a:t>
            </a:r>
            <a:r>
              <a:rPr lang="en-US" sz="6000" dirty="0" err="1">
                <a:latin typeface="Century Gothic" panose="020B0502020202020204" pitchFamily="34" charset="0"/>
              </a:rPr>
              <a:t>grupo</a:t>
            </a:r>
            <a:r>
              <a:rPr lang="en-US" sz="6000" dirty="0">
                <a:latin typeface="Century Gothic" panose="020B0502020202020204" pitchFamily="34" charset="0"/>
              </a:rPr>
              <a:t> es </a:t>
            </a:r>
            <a:r>
              <a:rPr lang="en-US" sz="6000" dirty="0" err="1">
                <a:latin typeface="Century Gothic" panose="020B0502020202020204" pitchFamily="34" charset="0"/>
              </a:rPr>
              <a:t>crítico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Equipo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Integración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Clima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aceptación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18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2708920"/>
            <a:ext cx="8424936" cy="3528392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Abrir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Protagonismo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14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Con </a:t>
            </a:r>
            <a:r>
              <a:rPr lang="en-US" sz="9600" dirty="0" err="1">
                <a:latin typeface="Century Gothic" panose="020B0502020202020204" pitchFamily="34" charset="0"/>
              </a:rPr>
              <a:t>Iniciativa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12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64502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Sanidad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19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latin typeface="Century Gothic" panose="020B0502020202020204" pitchFamily="34" charset="0"/>
              </a:rPr>
              <a:t>La </a:t>
            </a:r>
            <a:r>
              <a:rPr lang="en-US" sz="5400" dirty="0" err="1">
                <a:latin typeface="Century Gothic" panose="020B0502020202020204" pitchFamily="34" charset="0"/>
              </a:rPr>
              <a:t>iglesia</a:t>
            </a:r>
            <a:r>
              <a:rPr lang="en-US" sz="5400" dirty="0">
                <a:latin typeface="Century Gothic" panose="020B0502020202020204" pitchFamily="34" charset="0"/>
              </a:rPr>
              <a:t> debe </a:t>
            </a:r>
            <a:r>
              <a:rPr lang="en-US" sz="5400" dirty="0" err="1">
                <a:latin typeface="Century Gothic" panose="020B0502020202020204" pitchFamily="34" charset="0"/>
              </a:rPr>
              <a:t>ofrecer</a:t>
            </a:r>
            <a:r>
              <a:rPr lang="en-US" sz="5400" dirty="0">
                <a:latin typeface="Century Gothic" panose="020B0502020202020204" pitchFamily="34" charset="0"/>
              </a:rPr>
              <a:t> a los </a:t>
            </a:r>
            <a:r>
              <a:rPr lang="en-US" sz="5400" dirty="0" err="1">
                <a:latin typeface="Century Gothic" panose="020B0502020202020204" pitchFamily="34" charset="0"/>
              </a:rPr>
              <a:t>jóvenes</a:t>
            </a:r>
            <a:r>
              <a:rPr lang="en-US" sz="5400" dirty="0">
                <a:latin typeface="Century Gothic" panose="020B0502020202020204" pitchFamily="34" charset="0"/>
              </a:rPr>
              <a:t> tanto </a:t>
            </a:r>
            <a:r>
              <a:rPr lang="en-US" sz="5400" dirty="0" err="1">
                <a:latin typeface="Century Gothic" panose="020B0502020202020204" pitchFamily="34" charset="0"/>
              </a:rPr>
              <a:t>modelos</a:t>
            </a:r>
            <a:r>
              <a:rPr lang="en-US" sz="5400" dirty="0">
                <a:latin typeface="Century Gothic" panose="020B0502020202020204" pitchFamily="34" charset="0"/>
              </a:rPr>
              <a:t> de </a:t>
            </a:r>
            <a:r>
              <a:rPr lang="en-US" sz="5400" dirty="0" err="1">
                <a:latin typeface="Century Gothic" panose="020B0502020202020204" pitchFamily="34" charset="0"/>
              </a:rPr>
              <a:t>noviazgo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como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modelos</a:t>
            </a:r>
            <a:r>
              <a:rPr lang="en-US" sz="5400" dirty="0">
                <a:latin typeface="Century Gothic" panose="020B0502020202020204" pitchFamily="34" charset="0"/>
              </a:rPr>
              <a:t> de </a:t>
            </a:r>
            <a:r>
              <a:rPr lang="en-US" sz="5400" dirty="0" err="1">
                <a:latin typeface="Century Gothic" panose="020B0502020202020204" pitchFamily="34" charset="0"/>
              </a:rPr>
              <a:t>matrimonio</a:t>
            </a:r>
            <a:r>
              <a:rPr lang="en-US" sz="5400" dirty="0">
                <a:latin typeface="Century Gothic" panose="020B0502020202020204" pitchFamily="34" charset="0"/>
              </a:rPr>
              <a:t> no perfectos </a:t>
            </a:r>
            <a:r>
              <a:rPr lang="en-US" sz="5400" dirty="0" err="1">
                <a:latin typeface="Century Gothic" panose="020B0502020202020204" pitchFamily="34" charset="0"/>
              </a:rPr>
              <a:t>pero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sí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sanos</a:t>
            </a:r>
            <a:r>
              <a:rPr lang="en-US" sz="5400" dirty="0">
                <a:latin typeface="Century Gothic" panose="020B0502020202020204" pitchFamily="34" charset="0"/>
              </a:rPr>
              <a:t> y </a:t>
            </a:r>
            <a:r>
              <a:rPr lang="en-US" sz="5400" dirty="0" err="1">
                <a:latin typeface="Century Gothic" panose="020B0502020202020204" pitchFamily="34" charset="0"/>
              </a:rPr>
              <a:t>creibles</a:t>
            </a:r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214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75776</TotalTime>
  <Words>72</Words>
  <Application>Microsoft Office PowerPoint</Application>
  <PresentationFormat>Panorámica</PresentationFormat>
  <Paragraphs>12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La manera en que se incluyen nuevos jóvenes a un grupo es crítico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 iglesia debe ofrecer a los jóvenes tanto modelos de noviazgo como modelos de matrimonio no perfectos pero sí sanos y creibles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111</cp:revision>
  <dcterms:created xsi:type="dcterms:W3CDTF">2011-05-09T14:18:21Z</dcterms:created>
  <dcterms:modified xsi:type="dcterms:W3CDTF">2021-10-10T04:50:19Z</dcterms:modified>
  <cp:category>Templates</cp:category>
</cp:coreProperties>
</file>