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11"/>
  </p:notesMasterIdLst>
  <p:sldIdLst>
    <p:sldId id="441" r:id="rId2"/>
    <p:sldId id="525" r:id="rId3"/>
    <p:sldId id="443" r:id="rId4"/>
    <p:sldId id="446" r:id="rId5"/>
    <p:sldId id="447" r:id="rId6"/>
    <p:sldId id="448" r:id="rId7"/>
    <p:sldId id="449" r:id="rId8"/>
    <p:sldId id="450" r:id="rId9"/>
    <p:sldId id="451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s://www.google.com/url?sa=i&amp;rct=j&amp;q=&amp;esrc=s&amp;source=images&amp;cd=&amp;cad=rja&amp;uact=8&amp;ved=0ahUKEwj3_8LNy__WAhWGKCYKHXwcCRsQjRwIBw&amp;url=http://infogen.org.mx/distrofia-muscular/&amp;psig=AOvVaw1Y7E74mQuXcT5J3E7IBEXu&amp;ust=1508602276752991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11" Type="http://schemas.openxmlformats.org/officeDocument/2006/relationships/image" Target="../media/image8.jpeg"/><Relationship Id="rId5" Type="http://schemas.openxmlformats.org/officeDocument/2006/relationships/image" Target="../media/image5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9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78522" y="1412776"/>
            <a:ext cx="8132163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4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Jesús Dignifica a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2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Las Necesidades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59024" y="260648"/>
            <a:ext cx="878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La Biología de la Mujer Salva</a:t>
            </a:r>
          </a:p>
        </p:txBody>
      </p:sp>
      <p:pic>
        <p:nvPicPr>
          <p:cNvPr id="114690" name="Picture 2" descr="Resultado de imagen para celula gen cromosoma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850" y="908720"/>
            <a:ext cx="8730630" cy="4176464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359024" y="5157192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i="1" dirty="0" smtClean="0">
                <a:latin typeface="Arial Black" pitchFamily="34" charset="0"/>
              </a:rPr>
              <a:t>C-C-G-A</a:t>
            </a:r>
            <a:endParaRPr lang="es-MX" sz="4400" i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43608" y="1772816"/>
            <a:ext cx="7200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 Necesidades Emocionales</a:t>
            </a:r>
          </a:p>
          <a:p>
            <a:pPr algn="ctr">
              <a:buFont typeface="Wingdings" pitchFamily="2" charset="2"/>
              <a:buChar char="ü"/>
            </a:pPr>
            <a:r>
              <a:rPr lang="es-MX" sz="4800" i="1" dirty="0" smtClean="0">
                <a:latin typeface="Arial Black" pitchFamily="34" charset="0"/>
              </a:rPr>
              <a:t> Lucas 7:13</a:t>
            </a:r>
          </a:p>
          <a:p>
            <a:pPr algn="ctr">
              <a:buFont typeface="Wingdings" pitchFamily="2" charset="2"/>
              <a:buChar char="ü"/>
            </a:pPr>
            <a:r>
              <a:rPr lang="es-MX" sz="4800" i="1" dirty="0" smtClean="0">
                <a:latin typeface="Arial Black" pitchFamily="34" charset="0"/>
              </a:rPr>
              <a:t>Lucas 23:28-29</a:t>
            </a:r>
          </a:p>
          <a:p>
            <a:endParaRPr lang="es-MX" sz="4800" i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43608" y="1772816"/>
            <a:ext cx="7200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 Necesidades de Protección</a:t>
            </a:r>
          </a:p>
          <a:p>
            <a:pPr algn="ctr">
              <a:buFont typeface="Wingdings" pitchFamily="2" charset="2"/>
              <a:buChar char="ü"/>
            </a:pPr>
            <a:r>
              <a:rPr lang="es-MX" sz="4800" i="1" dirty="0" smtClean="0">
                <a:latin typeface="Arial Black" pitchFamily="34" charset="0"/>
              </a:rPr>
              <a:t> Mateo 23:14</a:t>
            </a:r>
          </a:p>
          <a:p>
            <a:endParaRPr lang="es-MX" sz="4800" i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99592" y="1196752"/>
            <a:ext cx="7200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 Necesidades Físicas</a:t>
            </a:r>
          </a:p>
          <a:p>
            <a:pPr algn="ctr">
              <a:buFont typeface="Wingdings" pitchFamily="2" charset="2"/>
              <a:buChar char="ü"/>
            </a:pPr>
            <a:r>
              <a:rPr lang="es-MX" sz="4800" i="1" dirty="0" smtClean="0">
                <a:latin typeface="Arial Black" pitchFamily="34" charset="0"/>
              </a:rPr>
              <a:t> Marcos 13:17</a:t>
            </a:r>
          </a:p>
          <a:p>
            <a:pPr algn="ctr">
              <a:buFont typeface="Wingdings" pitchFamily="2" charset="2"/>
              <a:buChar char="ü"/>
            </a:pPr>
            <a:r>
              <a:rPr lang="es-MX" sz="4800" i="1" dirty="0" smtClean="0">
                <a:latin typeface="Arial Black" pitchFamily="34" charset="0"/>
              </a:rPr>
              <a:t>Marcos 6, 8</a:t>
            </a:r>
          </a:p>
          <a:p>
            <a:endParaRPr lang="es-MX" sz="4800" i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43608" y="1772816"/>
            <a:ext cx="7200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 Necesidades Intelectuales</a:t>
            </a:r>
          </a:p>
          <a:p>
            <a:pPr algn="ctr">
              <a:buFont typeface="Wingdings" pitchFamily="2" charset="2"/>
              <a:buChar char="ü"/>
            </a:pPr>
            <a:r>
              <a:rPr lang="es-MX" sz="4800" i="1" dirty="0" smtClean="0">
                <a:latin typeface="Arial Black" pitchFamily="34" charset="0"/>
              </a:rPr>
              <a:t> Lucas 10:41-42</a:t>
            </a:r>
          </a:p>
          <a:p>
            <a:pPr algn="ctr">
              <a:buFont typeface="Wingdings" pitchFamily="2" charset="2"/>
              <a:buChar char="ü"/>
            </a:pPr>
            <a:r>
              <a:rPr lang="es-MX" sz="4800" i="1" dirty="0" smtClean="0">
                <a:latin typeface="Arial Black" pitchFamily="34" charset="0"/>
              </a:rPr>
              <a:t>Mateo 20:20-23</a:t>
            </a:r>
          </a:p>
          <a:p>
            <a:endParaRPr lang="es-MX" sz="4800" i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43608" y="1772816"/>
            <a:ext cx="7200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 Necesidades Espirituales</a:t>
            </a:r>
          </a:p>
          <a:p>
            <a:pPr algn="ctr">
              <a:buFont typeface="Wingdings" pitchFamily="2" charset="2"/>
              <a:buChar char="ü"/>
            </a:pPr>
            <a:r>
              <a:rPr lang="es-MX" sz="4800" i="1" dirty="0" smtClean="0">
                <a:latin typeface="Arial Black" pitchFamily="34" charset="0"/>
              </a:rPr>
              <a:t> Juan 8:2-11</a:t>
            </a:r>
          </a:p>
          <a:p>
            <a:endParaRPr lang="es-MX" sz="4800" i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3995936" y="4797152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995936" y="4963815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836712"/>
            <a:ext cx="1277665" cy="1224136"/>
          </a:xfrm>
          <a:prstGeom prst="rect">
            <a:avLst/>
          </a:prstGeom>
          <a:noFill/>
        </p:spPr>
      </p:pic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0" name="Picture 4" descr="Resultado de imagen para icono de persona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2996952"/>
            <a:ext cx="2016224" cy="1513100"/>
          </a:xfrm>
          <a:prstGeom prst="rect">
            <a:avLst/>
          </a:prstGeom>
          <a:noFill/>
        </p:spPr>
      </p:pic>
      <p:pic>
        <p:nvPicPr>
          <p:cNvPr id="22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068960"/>
            <a:ext cx="1277665" cy="1224136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4932040" y="2420888"/>
            <a:ext cx="158417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6" name="Picture 10" descr="Resultado de imagen para icono de mujere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0232" y="736927"/>
            <a:ext cx="2232248" cy="1899985"/>
          </a:xfrm>
          <a:prstGeom prst="rect">
            <a:avLst/>
          </a:prstGeom>
          <a:noFill/>
        </p:spPr>
      </p:pic>
      <p:sp>
        <p:nvSpPr>
          <p:cNvPr id="26" name="25 Flecha en U"/>
          <p:cNvSpPr/>
          <p:nvPr/>
        </p:nvSpPr>
        <p:spPr>
          <a:xfrm flipH="1">
            <a:off x="1259632" y="2780928"/>
            <a:ext cx="3464768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sp>
        <p:nvSpPr>
          <p:cNvPr id="21" name="20 CuadroTexto"/>
          <p:cNvSpPr txBox="1"/>
          <p:nvPr/>
        </p:nvSpPr>
        <p:spPr>
          <a:xfrm>
            <a:off x="827584" y="1484784"/>
            <a:ext cx="7488832" cy="104644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latin typeface="Arial Black" pitchFamily="34" charset="0"/>
              </a:rPr>
              <a:t>Ministerio a la Mujer</a:t>
            </a:r>
          </a:p>
          <a:p>
            <a:pPr algn="ctr"/>
            <a:r>
              <a:rPr lang="es-MX" sz="1400" b="1" i="1" dirty="0" smtClean="0">
                <a:solidFill>
                  <a:srgbClr val="FFFF00"/>
                </a:solidFill>
                <a:latin typeface="Arial Black" pitchFamily="34" charset="0"/>
              </a:rPr>
              <a:t>(EXCLUSIVAMENTE)</a:t>
            </a:r>
            <a:endParaRPr lang="es-MX" sz="1400" b="1" i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71600" y="4437112"/>
            <a:ext cx="7488832" cy="830997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latin typeface="Arial Black" pitchFamily="34" charset="0"/>
              </a:rPr>
              <a:t>Ministerio de la Mujer</a:t>
            </a:r>
            <a:endParaRPr lang="es-MX" sz="48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8072" y="404664"/>
            <a:ext cx="8964488" cy="4495800"/>
          </a:xfrm>
        </p:spPr>
        <p:txBody>
          <a:bodyPr/>
          <a:lstStyle/>
          <a:p>
            <a:r>
              <a:rPr lang="es-MX" b="1" dirty="0" smtClean="0"/>
              <a:t>Unidad 4, Lección 2. TAREA #2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683568" y="1628800"/>
            <a:ext cx="7848872" cy="449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Hacer el diagrama de mi vida. Incluyendo fechas, definiciones y descripciones de mi vida como mujer creada, caída, extraña, salva, sabia y preparada.</a:t>
            </a:r>
          </a:p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Incluir la descripción de cómo Dios dignificó mis necesidades. Incluir fechas. 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  <p:pic>
        <p:nvPicPr>
          <p:cNvPr id="212994" name="Picture 2" descr="Resultado de imagen para free painting woman reading writ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3784157"/>
            <a:ext cx="4932040" cy="30738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5236</TotalTime>
  <Words>234</Words>
  <Application>Microsoft Office PowerPoint</Application>
  <PresentationFormat>Presentación en pantalla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459</cp:revision>
  <dcterms:created xsi:type="dcterms:W3CDTF">2017-08-22T02:13:51Z</dcterms:created>
  <dcterms:modified xsi:type="dcterms:W3CDTF">2017-11-27T19:09:41Z</dcterms:modified>
</cp:coreProperties>
</file>