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sldIdLst>
    <p:sldId id="441" r:id="rId2"/>
    <p:sldId id="525" r:id="rId3"/>
    <p:sldId id="443" r:id="rId4"/>
    <p:sldId id="446" r:id="rId5"/>
    <p:sldId id="447" r:id="rId6"/>
    <p:sldId id="448" r:id="rId7"/>
    <p:sldId id="449" r:id="rId8"/>
    <p:sldId id="450" r:id="rId9"/>
    <p:sldId id="45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google.com/url?sa=i&amp;rct=j&amp;q=&amp;esrc=s&amp;source=images&amp;cd=&amp;cad=rja&amp;uact=8&amp;ved=0ahUKEwj3_8LNy__WAhWGKCYKHXwcCRsQjRwIBw&amp;url=http://infogen.org.mx/distrofia-muscular/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8522" y="1412776"/>
            <a:ext cx="8132163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4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Dignifica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Necesidades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9024" y="26064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La Biología de la Mujer Salva</a:t>
            </a:r>
          </a:p>
        </p:txBody>
      </p:sp>
      <p:pic>
        <p:nvPicPr>
          <p:cNvPr id="114690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50" y="908720"/>
            <a:ext cx="8730630" cy="41764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9024" y="51571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C-C-G-A</a:t>
            </a:r>
            <a:endParaRPr lang="es-MX" sz="44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1772816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Necesidades Emocionales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Lucas 7:13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Lucas 23:28-29</a:t>
            </a:r>
          </a:p>
          <a:p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1772816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Necesidades de Protección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Mateo 23:14</a:t>
            </a:r>
          </a:p>
          <a:p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1196752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Necesidades Físicas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Marcos 13:17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Marcos 6, 8</a:t>
            </a:r>
          </a:p>
          <a:p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1772816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Necesidades Intelectuales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Lucas 10:41-42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Mateo 20:20-23</a:t>
            </a:r>
          </a:p>
          <a:p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1772816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 Necesidades Espirituales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i="1" dirty="0" smtClean="0">
                <a:latin typeface="Arial Black" pitchFamily="34" charset="0"/>
              </a:rPr>
              <a:t> Juan 8:2-11</a:t>
            </a:r>
          </a:p>
          <a:p>
            <a:endParaRPr lang="es-MX" sz="48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827584" y="1484784"/>
            <a:ext cx="7488832" cy="104644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Mujer</a:t>
            </a:r>
          </a:p>
          <a:p>
            <a:pPr algn="ctr"/>
            <a:r>
              <a:rPr lang="es-MX" sz="1400" b="1" i="1" dirty="0" smtClean="0">
                <a:solidFill>
                  <a:srgbClr val="FFFF00"/>
                </a:solidFill>
                <a:latin typeface="Arial Black" pitchFamily="34" charset="0"/>
              </a:rPr>
              <a:t>(EXCLUSIVAMENTE)</a:t>
            </a:r>
            <a:endParaRPr lang="es-MX" sz="14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971600" y="4437112"/>
            <a:ext cx="748883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4, Lección 2. TAREA #2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83568" y="1628800"/>
            <a:ext cx="784887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 cómo Dios dignificó mis necesidades. Incluir fechas.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212994" name="Picture 2" descr="Resultado de imagen para free painting woman reading wri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784157"/>
            <a:ext cx="4932040" cy="3073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5236</TotalTime>
  <Words>234</Words>
  <Application>Microsoft Office PowerPoint</Application>
  <PresentationFormat>Presentación en pantalla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2017-11-27T19:09:41Z</dcterms:modified>
</cp:coreProperties>
</file>