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1"/>
  </p:notesMasterIdLst>
  <p:sldIdLst>
    <p:sldId id="441" r:id="rId2"/>
    <p:sldId id="525" r:id="rId3"/>
    <p:sldId id="443" r:id="rId4"/>
    <p:sldId id="446" r:id="rId5"/>
    <p:sldId id="447" r:id="rId6"/>
    <p:sldId id="448" r:id="rId7"/>
    <p:sldId id="449" r:id="rId8"/>
    <p:sldId id="450" r:id="rId9"/>
    <p:sldId id="451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hyperlink" Target="https://www.google.com/url?sa=i&amp;rct=j&amp;q=&amp;esrc=s&amp;source=images&amp;cd=&amp;cad=rja&amp;uact=8&amp;ved=0ahUKEwj3_8LNy__WAhWGKCYKHXwcCRsQjRwIBw&amp;url=http://infogen.org.mx/distrofia-muscular/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rct=j&amp;q=&amp;esrc=s&amp;source=images&amp;cd=&amp;cad=rja&amp;uact=8&amp;ved=0ahUKEwjk-OOtw__WAhXERSYKHSvOB0cQjRwIBw&amp;url=https://www.123rf.com/photo_38329508_stock-vector-color-vector-sketch-of-human-race-women.html&amp;psig=AOvVaw3QrjcfwPlH_YKDSZOc29Zx&amp;ust=1508599619935269" TargetMode="External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khLmgv__WAhXEQSYKHdBZD4MQjRwIBw&amp;url=https://www.freepik.es/iconos-gratis/mujer-de-pie-silueta-forma-negro_726647.htm&amp;psig=AOvVaw2pQ0LGLD39Y7063duwHut_&amp;ust=1508598926708384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google.com/url?sa=i&amp;rct=j&amp;q=&amp;esrc=s&amp;source=images&amp;cd=&amp;cad=rja&amp;uact=8&amp;ved=0ahUKEwiow-fiwf_WAhWEeSYKHYHgA-QQjRwIBw&amp;url=http://www.istockphoto.com/mx/vector/los-iconos-de-retratos-de-mujeres-diferentes-razas-diferentes-emociones-conjunto-de-gm693623846-128823435&amp;psig=AOvVaw3QrjcfwPlH_YKDSZOc29Zx&amp;ust=1508599619935269" TargetMode="External"/><Relationship Id="rId11" Type="http://schemas.openxmlformats.org/officeDocument/2006/relationships/image" Target="../media/image8.jpeg"/><Relationship Id="rId5" Type="http://schemas.openxmlformats.org/officeDocument/2006/relationships/image" Target="../media/image5.jpeg"/><Relationship Id="rId10" Type="http://schemas.openxmlformats.org/officeDocument/2006/relationships/hyperlink" Target="https://www.google.com/url?sa=i&amp;rct=j&amp;q=&amp;esrc=s&amp;source=images&amp;cd=&amp;cad=rja&amp;uact=8&amp;ved=0ahUKEwilzLC9w__WAhUD7iYKHbyjCj4QjRwIBw&amp;url=http://www.istockphoto.com/vector/avatars-people-of-different-ages-gm529836687-54066168&amp;psig=AOvVaw3QrjcfwPlH_YKDSZOc29Zx&amp;ust=1508599619935269" TargetMode="External"/><Relationship Id="rId4" Type="http://schemas.openxmlformats.org/officeDocument/2006/relationships/hyperlink" Target="https://www.google.com/url?sa=i&amp;rct=j&amp;q=&amp;esrc=s&amp;source=images&amp;cd=&amp;cad=rja&amp;uact=8&amp;ved=0ahUKEwiv0bK3wf_WAhWB2SYKHeybBr4QjRwIBw&amp;url=https://es.123rf.com/photo_61111886_equipo-de-personas-multietnicas--iconos-de-la-cara-sonriente-las-personas-con-diferentes-razas-y-col.html&amp;psig=AOvVaw3Zr6vRyxa0QlzNdC9zDSHx&amp;ust=1508599496028135" TargetMode="External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78522" y="1412776"/>
            <a:ext cx="8132163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4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Jesús Dignifica a la Mujer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Las Necesidades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9024" y="260648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dirty="0" smtClean="0">
                <a:solidFill>
                  <a:schemeClr val="accent1"/>
                </a:solidFill>
                <a:latin typeface="Arial Black" pitchFamily="34" charset="0"/>
              </a:rPr>
              <a:t>La Biología de la Mujer Salva</a:t>
            </a:r>
          </a:p>
        </p:txBody>
      </p:sp>
      <p:pic>
        <p:nvPicPr>
          <p:cNvPr id="114690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850" y="908720"/>
            <a:ext cx="8730630" cy="4176464"/>
          </a:xfrm>
          <a:prstGeom prst="rect">
            <a:avLst/>
          </a:prstGeom>
          <a:noFill/>
        </p:spPr>
      </p:pic>
      <p:sp>
        <p:nvSpPr>
          <p:cNvPr id="7" name="6 CuadroTexto"/>
          <p:cNvSpPr txBox="1"/>
          <p:nvPr/>
        </p:nvSpPr>
        <p:spPr>
          <a:xfrm>
            <a:off x="359024" y="5157192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C-C-G-A</a:t>
            </a:r>
            <a:endParaRPr lang="es-MX" sz="4400" i="1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3608" y="1772816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Necesidades Emocionales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Lucas 7:13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Lucas 23:28-29</a:t>
            </a:r>
          </a:p>
          <a:p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3608" y="1772816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Necesidades de Protección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Mateo 23:14</a:t>
            </a:r>
          </a:p>
          <a:p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899592" y="1196752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Necesidades Físicas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Marcos 13:17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Marcos 6, 8</a:t>
            </a:r>
          </a:p>
          <a:p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3608" y="1772816"/>
            <a:ext cx="7200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Necesidades Intelectuales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Lucas 10:41-42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Mateo 20:20-23</a:t>
            </a:r>
          </a:p>
          <a:p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043608" y="1772816"/>
            <a:ext cx="72008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4800" dirty="0" smtClean="0">
                <a:solidFill>
                  <a:schemeClr val="accent1"/>
                </a:solidFill>
                <a:latin typeface="Arial Black" pitchFamily="34" charset="0"/>
              </a:rPr>
              <a:t> Necesidades Espirituales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4800" i="1" dirty="0" smtClean="0">
                <a:latin typeface="Arial Black" pitchFamily="34" charset="0"/>
              </a:rPr>
              <a:t> Juan 8:2-11</a:t>
            </a:r>
          </a:p>
          <a:p>
            <a:endParaRPr lang="es-MX" sz="4800" i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cxnSp>
        <p:nvCxnSpPr>
          <p:cNvPr id="9" name="8 Conector recto"/>
          <p:cNvCxnSpPr/>
          <p:nvPr/>
        </p:nvCxnSpPr>
        <p:spPr>
          <a:xfrm>
            <a:off x="4067944" y="692696"/>
            <a:ext cx="0" cy="4176464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3995936" y="4797152"/>
            <a:ext cx="4680520" cy="0"/>
          </a:xfrm>
          <a:prstGeom prst="line">
            <a:avLst/>
          </a:prstGeom>
          <a:ln w="2540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 rot="16200000">
            <a:off x="2459087" y="4052392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3995936" y="4963815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sp>
        <p:nvSpPr>
          <p:cNvPr id="74754" name="AutoShape 2" descr="Resultado de imagen para icono de mujer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74756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36712"/>
            <a:ext cx="1277665" cy="1224136"/>
          </a:xfrm>
          <a:prstGeom prst="rect">
            <a:avLst/>
          </a:prstGeom>
          <a:noFill/>
        </p:spPr>
      </p:pic>
      <p:sp>
        <p:nvSpPr>
          <p:cNvPr id="15" name="14 Flecha en U"/>
          <p:cNvSpPr/>
          <p:nvPr/>
        </p:nvSpPr>
        <p:spPr>
          <a:xfrm>
            <a:off x="4932040" y="188640"/>
            <a:ext cx="302433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18" name="AutoShape 2" descr="Resultado de imagen para icono de persona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0" name="Picture 4" descr="Resultado de imagen para icono de personas diferentes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996952"/>
            <a:ext cx="2016224" cy="1513100"/>
          </a:xfrm>
          <a:prstGeom prst="rect">
            <a:avLst/>
          </a:prstGeom>
          <a:noFill/>
        </p:spPr>
      </p:pic>
      <p:pic>
        <p:nvPicPr>
          <p:cNvPr id="22" name="Picture 4" descr="Resultado de imagen para icono de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068960"/>
            <a:ext cx="1277665" cy="1224136"/>
          </a:xfrm>
          <a:prstGeom prst="rect">
            <a:avLst/>
          </a:prstGeom>
          <a:noFill/>
        </p:spPr>
      </p:pic>
      <p:sp>
        <p:nvSpPr>
          <p:cNvPr id="23" name="22 Flecha en U"/>
          <p:cNvSpPr/>
          <p:nvPr/>
        </p:nvSpPr>
        <p:spPr>
          <a:xfrm>
            <a:off x="4932040" y="2420888"/>
            <a:ext cx="1584176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11622" name="AutoShape 6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111624" name="AutoShape 8" descr="Resultado de imagen para icono de mujeres diferentes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111626" name="Picture 10" descr="Resultado de imagen para icono de mujeres diferentes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736927"/>
            <a:ext cx="2232248" cy="1899985"/>
          </a:xfrm>
          <a:prstGeom prst="rect">
            <a:avLst/>
          </a:prstGeom>
          <a:noFill/>
        </p:spPr>
      </p:pic>
      <p:sp>
        <p:nvSpPr>
          <p:cNvPr id="26" name="25 Flecha en U"/>
          <p:cNvSpPr/>
          <p:nvPr/>
        </p:nvSpPr>
        <p:spPr>
          <a:xfrm flipH="1">
            <a:off x="1259632" y="2780928"/>
            <a:ext cx="3464768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27" name="26 Flecha en U"/>
          <p:cNvSpPr/>
          <p:nvPr/>
        </p:nvSpPr>
        <p:spPr>
          <a:xfrm flipH="1">
            <a:off x="1331640" y="476672"/>
            <a:ext cx="3320752" cy="57606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pic>
        <p:nvPicPr>
          <p:cNvPr id="111636" name="Picture 20" descr="Imagen relacionada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836712"/>
            <a:ext cx="1728192" cy="1749741"/>
          </a:xfrm>
          <a:prstGeom prst="rect">
            <a:avLst/>
          </a:prstGeom>
          <a:noFill/>
        </p:spPr>
      </p:pic>
      <p:pic>
        <p:nvPicPr>
          <p:cNvPr id="111638" name="Picture 22" descr="Imagen relacionada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3528" y="3284984"/>
            <a:ext cx="2699792" cy="2592288"/>
          </a:xfrm>
          <a:prstGeom prst="rect">
            <a:avLst/>
          </a:prstGeom>
          <a:noFill/>
        </p:spPr>
      </p:pic>
      <p:sp>
        <p:nvSpPr>
          <p:cNvPr id="21" name="20 CuadroTexto"/>
          <p:cNvSpPr txBox="1"/>
          <p:nvPr/>
        </p:nvSpPr>
        <p:spPr>
          <a:xfrm>
            <a:off x="827584" y="1484784"/>
            <a:ext cx="7488832" cy="104644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a la Mujer</a:t>
            </a:r>
          </a:p>
          <a:p>
            <a:pPr algn="ctr"/>
            <a:r>
              <a:rPr lang="es-MX" sz="1400" b="1" i="1" dirty="0" smtClean="0">
                <a:solidFill>
                  <a:srgbClr val="FFFF00"/>
                </a:solidFill>
                <a:latin typeface="Arial Black" pitchFamily="34" charset="0"/>
              </a:rPr>
              <a:t>(EXCLUSIVAMENTE)</a:t>
            </a:r>
            <a:endParaRPr lang="es-MX" sz="1400" b="1" i="1" dirty="0">
              <a:solidFill>
                <a:srgbClr val="FFFF00"/>
              </a:solidFill>
              <a:latin typeface="Arial Black" pitchFamily="34" charset="0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600" y="4437112"/>
            <a:ext cx="7488832" cy="83099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800" b="1" dirty="0" smtClean="0">
                <a:latin typeface="Arial Black" pitchFamily="34" charset="0"/>
              </a:rPr>
              <a:t>Ministerio de la Mujer</a:t>
            </a:r>
            <a:endParaRPr lang="es-MX" sz="48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48072" y="404664"/>
            <a:ext cx="8964488" cy="4495800"/>
          </a:xfrm>
        </p:spPr>
        <p:txBody>
          <a:bodyPr/>
          <a:lstStyle/>
          <a:p>
            <a:r>
              <a:rPr lang="es-MX" b="1" dirty="0" smtClean="0"/>
              <a:t>Unidad 4, Lección 2. TAREA #2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683568" y="1628800"/>
            <a:ext cx="7848872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Hacer el diagrama de mi vida. Incluyendo fechas, definiciones y descripciones de mi vida como mujer creada, caída, extraña, salva, sabia y preparada.</a:t>
            </a:r>
          </a:p>
          <a:p>
            <a:pPr marL="320040" lvl="0" indent="-320040">
              <a:spcBef>
                <a:spcPts val="700"/>
              </a:spcBef>
              <a:buSzPct val="60000"/>
              <a:buFont typeface="Wingdings"/>
              <a:buChar char=""/>
              <a:defRPr/>
            </a:pPr>
            <a:r>
              <a:rPr lang="es-MX" sz="2400" b="1" dirty="0" smtClean="0"/>
              <a:t>Incluir la descripción de cómo Dios dignificó mis necesidades. Incluir fechas.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212994" name="Picture 2" descr="Resultado de imagen para free painting woman reading writ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784157"/>
            <a:ext cx="4932040" cy="30738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5236</TotalTime>
  <Words>234</Words>
  <Application>Microsoft Office PowerPoint</Application>
  <PresentationFormat>Presentación en pantalla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459</cp:revision>
  <dcterms:created xsi:type="dcterms:W3CDTF">2017-08-22T02:13:51Z</dcterms:created>
  <dcterms:modified xsi:type="dcterms:W3CDTF">2017-11-27T19:09:41Z</dcterms:modified>
</cp:coreProperties>
</file>