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7" r:id="rId2"/>
    <p:sldId id="258" r:id="rId3"/>
    <p:sldId id="259" r:id="rId4"/>
    <p:sldId id="260" r:id="rId5"/>
    <p:sldId id="261" r:id="rId6"/>
    <p:sldId id="256" r:id="rId7"/>
    <p:sldId id="262" r:id="rId8"/>
    <p:sldId id="263" r:id="rId9"/>
    <p:sldId id="264" r:id="rId10"/>
    <p:sldId id="265" r:id="rId11"/>
    <p:sldId id="266" r:id="rId12"/>
    <p:sldId id="268" r:id="rId13"/>
    <p:sldId id="270" r:id="rId14"/>
    <p:sldId id="267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C264ED-BD11-465B-8765-D96DB75CA66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04004-2DC4-46FD-8CB0-4AD7DE156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C38E-405C-4CDA-86F3-0B6617C7843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6434-E7F5-41A2-9A20-67AAC8C504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C38E-405C-4CDA-86F3-0B6617C7843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6434-E7F5-41A2-9A20-67AAC8C504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C38E-405C-4CDA-86F3-0B6617C7843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6434-E7F5-41A2-9A20-67AAC8C504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C38E-405C-4CDA-86F3-0B6617C7843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6434-E7F5-41A2-9A20-67AAC8C504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C38E-405C-4CDA-86F3-0B6617C7843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6434-E7F5-41A2-9A20-67AAC8C504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C38E-405C-4CDA-86F3-0B6617C7843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6434-E7F5-41A2-9A20-67AAC8C504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C38E-405C-4CDA-86F3-0B6617C7843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6434-E7F5-41A2-9A20-67AAC8C504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C38E-405C-4CDA-86F3-0B6617C7843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6434-E7F5-41A2-9A20-67AAC8C504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C38E-405C-4CDA-86F3-0B6617C7843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6434-E7F5-41A2-9A20-67AAC8C504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C38E-405C-4CDA-86F3-0B6617C7843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6434-E7F5-41A2-9A20-67AAC8C504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C38E-405C-4CDA-86F3-0B6617C7843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36434-E7F5-41A2-9A20-67AAC8C504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6C38E-405C-4CDA-86F3-0B6617C7843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36434-E7F5-41A2-9A20-67AAC8C504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ee the source image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8610600" cy="323165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Preacher, Preparation, 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</a:t>
            </a:r>
          </a:p>
          <a:p>
            <a:pPr algn="ctr"/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class on making and preaching sermons</a:t>
            </a: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657600"/>
            <a:ext cx="285219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26</a:t>
            </a:r>
          </a:p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Presenting </a:t>
            </a:r>
          </a:p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Sermon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2942" y="3886200"/>
            <a:ext cx="3163943" cy="230832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Make Your 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Message 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Memorable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80770" y="4267200"/>
            <a:ext cx="196323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Positive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Words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8082" y="533400"/>
            <a:ext cx="8450006" cy="4062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do you make a sermon </a:t>
            </a:r>
          </a:p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memorable?</a:t>
            </a:r>
          </a:p>
          <a:p>
            <a:pPr marL="914400" indent="-914400">
              <a:buAutoNum type="arabicPeriod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picture-language</a:t>
            </a:r>
          </a:p>
          <a:p>
            <a:pPr marL="914400" indent="-914400">
              <a:buAutoNum type="arabicPeriod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“Words have power”</a:t>
            </a:r>
          </a:p>
          <a:p>
            <a:pPr marL="914400" indent="-914400">
              <a:buAutoNum type="arabicPeriod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 with Passion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199" y="0"/>
            <a:ext cx="912980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838200"/>
            <a:ext cx="7050648" cy="5539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it is not 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drama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overworked gestures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loud voice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tears </a:t>
            </a:r>
          </a:p>
          <a:p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easy to “mimic” passion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5800"/>
            <a:ext cx="9144000" cy="55292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2895600"/>
            <a:ext cx="55354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https://youtu.be/WSjxu0pGDcU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0"/>
            <a:ext cx="7480317" cy="44935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do you gain passion?</a:t>
            </a:r>
          </a:p>
          <a:p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Pray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Prepare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Present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Let go…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52401"/>
            <a:ext cx="6553200" cy="655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337154" cy="62478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People Remember?</a:t>
            </a:r>
          </a:p>
          <a:p>
            <a:endParaRPr lang="en-US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10% of what we read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20% of what we hear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30% of what we see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50% of what we see and hear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70% of what we discuss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80% of what we experience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90% of what we teach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762000"/>
            <a:ext cx="682154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 </a:t>
            </a:r>
          </a:p>
          <a:p>
            <a:pPr algn="ctr"/>
            <a:r>
              <a:rPr lang="en-US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Trumps </a:t>
            </a:r>
          </a:p>
          <a:p>
            <a:pPr algn="ctr"/>
            <a:r>
              <a:rPr lang="en-US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533400"/>
            <a:ext cx="817454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do you make a sermon </a:t>
            </a:r>
          </a:p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memorable?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Use picture-language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223" y="533400"/>
            <a:ext cx="8641725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do you make a sermon </a:t>
            </a:r>
          </a:p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memorable?</a:t>
            </a:r>
          </a:p>
          <a:p>
            <a:pPr marL="914400" indent="-914400">
              <a:buAutoNum type="arabicPeriod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picture-language</a:t>
            </a:r>
          </a:p>
          <a:p>
            <a:pPr marL="914400" indent="-914400">
              <a:buAutoNum type="arabicPeriod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“Words have power”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1361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905000" y="4953000"/>
            <a:ext cx="6019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Sinners in the Hands of an Angry God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0" y="2438400"/>
            <a:ext cx="54891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https://youtu.be/3x41rWyUgn4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4724400"/>
            <a:ext cx="6324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https://hbr.org/2013/03/the-ideal-praise-to-criticism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657600" y="1524000"/>
            <a:ext cx="17921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to 1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3886200"/>
            <a:ext cx="47682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 the study here: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8600"/>
            <a:ext cx="815340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Choosing Your Words</a:t>
            </a:r>
          </a:p>
          <a:p>
            <a:r>
              <a:rPr lang="en-US" sz="5400" dirty="0"/>
              <a:t>	</a:t>
            </a:r>
            <a:r>
              <a:rPr lang="en-US" sz="5400" dirty="0" smtClean="0"/>
              <a:t>- Judgment with tears </a:t>
            </a:r>
          </a:p>
          <a:p>
            <a:r>
              <a:rPr lang="en-US" sz="5400" dirty="0"/>
              <a:t>	</a:t>
            </a:r>
            <a:r>
              <a:rPr lang="en-US" sz="5400" dirty="0" smtClean="0"/>
              <a:t>- Luke 6:45 </a:t>
            </a:r>
          </a:p>
          <a:p>
            <a:r>
              <a:rPr lang="en-US" sz="4400" dirty="0" smtClean="0"/>
              <a:t>“A good man brings good things out of the good stored up in his heart…” </a:t>
            </a:r>
          </a:p>
          <a:p>
            <a:r>
              <a:rPr lang="en-US" sz="4400" dirty="0"/>
              <a:t>	</a:t>
            </a:r>
            <a:r>
              <a:rPr lang="en-US" sz="4400" dirty="0" smtClean="0"/>
              <a:t>-</a:t>
            </a:r>
            <a:r>
              <a:rPr lang="en-US" sz="5400" dirty="0" smtClean="0"/>
              <a:t> Be Aware</a:t>
            </a:r>
            <a:endParaRPr lang="en-US" sz="4400" dirty="0" smtClean="0"/>
          </a:p>
          <a:p>
            <a:endParaRPr lang="en-US" sz="5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16039</TotalTime>
  <Words>158</Words>
  <Application>Microsoft Office PowerPoint</Application>
  <PresentationFormat>On-screen Show (4:3)</PresentationFormat>
  <Paragraphs>60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5</cp:revision>
  <dcterms:created xsi:type="dcterms:W3CDTF">2019-09-18T13:23:49Z</dcterms:created>
  <dcterms:modified xsi:type="dcterms:W3CDTF">2019-10-28T14:06:13Z</dcterms:modified>
</cp:coreProperties>
</file>