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7" r:id="rId2"/>
    <p:sldId id="258" r:id="rId3"/>
    <p:sldId id="259" r:id="rId4"/>
    <p:sldId id="260" r:id="rId5"/>
    <p:sldId id="261" r:id="rId6"/>
    <p:sldId id="256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67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264ED-BD11-465B-8765-D96DB75CA66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04004-2DC4-46FD-8CB0-4AD7DE156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6C38E-405C-4CDA-86F3-0B6617C7843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36434-E7F5-41A2-9A20-67AAC8C50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8521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26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Presenting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2942" y="3886200"/>
            <a:ext cx="3163943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Make Your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Message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Memorable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80770" y="4267200"/>
            <a:ext cx="19632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Positive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082" y="533400"/>
            <a:ext cx="8450006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make a sermon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memorable?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picture-language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“Words have power”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 with Passion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99" y="0"/>
            <a:ext cx="91298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7050648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it is not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drama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overworked gestures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loud voice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tears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easy to “mimic” passion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5529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2895600"/>
            <a:ext cx="55354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https://youtu.be/WSjxu0pGDcU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7480317" cy="44935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gain passion?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Pray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Prepare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Present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Let go…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52401"/>
            <a:ext cx="6553200" cy="655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337154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People Remember?</a:t>
            </a:r>
          </a:p>
          <a:p>
            <a:endParaRPr 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10% of what we read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 of what we hear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of what we see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50% of what we see and hear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70% of what we discuss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of what we experience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90% of what we teach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762000"/>
            <a:ext cx="682154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</a:t>
            </a:r>
          </a:p>
          <a:p>
            <a:pPr algn="ctr"/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Trumps </a:t>
            </a:r>
          </a:p>
          <a:p>
            <a:pPr algn="ctr"/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17454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make a sermon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memorable?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Use picture-language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223" y="533400"/>
            <a:ext cx="8641725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make a sermon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memorable?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picture-language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“Words have power”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1361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05000" y="4953000"/>
            <a:ext cx="6019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Sinners in the Hands of an Angry God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2438400"/>
            <a:ext cx="5489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https://youtu.be/3x41rWyUgn4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4724400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https://hbr.org/2013/03/the-ideal-praise-to-criticism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57600" y="1524000"/>
            <a:ext cx="1792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to 1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3886200"/>
            <a:ext cx="47682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the study here: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1534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Choosing Your Words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- Judgment with tears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- Luke 6:45 </a:t>
            </a:r>
          </a:p>
          <a:p>
            <a:r>
              <a:rPr lang="en-US" sz="4400" dirty="0" smtClean="0"/>
              <a:t>“A good man brings good things out of the good stored up in his heart…” </a:t>
            </a:r>
          </a:p>
          <a:p>
            <a:r>
              <a:rPr lang="en-US" sz="4400" dirty="0"/>
              <a:t>	</a:t>
            </a:r>
            <a:r>
              <a:rPr lang="en-US" sz="4400" dirty="0" smtClean="0"/>
              <a:t>-</a:t>
            </a:r>
            <a:r>
              <a:rPr lang="en-US" sz="5400" dirty="0" smtClean="0"/>
              <a:t> Be Aware</a:t>
            </a:r>
            <a:endParaRPr lang="en-US" sz="4400" dirty="0" smtClean="0"/>
          </a:p>
          <a:p>
            <a:endParaRPr lang="en-US" sz="5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16039</TotalTime>
  <Words>158</Words>
  <Application>Microsoft Office PowerPoint</Application>
  <PresentationFormat>On-screen Show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5</cp:revision>
  <dcterms:created xsi:type="dcterms:W3CDTF">2019-09-18T13:23:49Z</dcterms:created>
  <dcterms:modified xsi:type="dcterms:W3CDTF">2019-10-28T14:06:13Z</dcterms:modified>
</cp:coreProperties>
</file>