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media/image1.jpeg" ContentType="image/jpeg"/>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FFFFFF"/>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FFFFFF"/>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FFFFFF"/>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FFFFFF"/>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FFFFFF"/>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FFFFFF"/>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FFFFFF"/>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FFFFFF"/>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FFFFFF"/>
        </a:solidFill>
        <a:effectLst/>
        <a:uFillTx/>
        <a:latin typeface="Helvetica Neue"/>
        <a:ea typeface="Helvetica Neue"/>
        <a:cs typeface="Helvetica Neue"/>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Helvetica Neue"/>
          <a:ea typeface="Helvetica Neue"/>
          <a:cs typeface="Helvetica Neue"/>
        </a:font>
        <a:srgbClr val="FFFFFF"/>
      </a:tcTxStyle>
      <a:tcStyle>
        <a:tcBdr>
          <a:left>
            <a:ln w="12700" cap="flat">
              <a:solidFill>
                <a:srgbClr val="D6D7D6"/>
              </a:solidFill>
              <a:prstDash val="solid"/>
              <a:miter lim="400000"/>
            </a:ln>
          </a:left>
          <a:right>
            <a:ln w="12700" cap="flat">
              <a:solidFill>
                <a:srgbClr val="D6D7D6"/>
              </a:solidFill>
              <a:prstDash val="solid"/>
              <a:miter lim="400000"/>
            </a:ln>
          </a:right>
          <a:top>
            <a:ln w="12700" cap="flat">
              <a:solidFill>
                <a:srgbClr val="D6D7D6"/>
              </a:solidFill>
              <a:prstDash val="solid"/>
              <a:miter lim="400000"/>
            </a:ln>
          </a:top>
          <a:bottom>
            <a:ln w="12700" cap="flat">
              <a:solidFill>
                <a:srgbClr val="D6D7D6"/>
              </a:solidFill>
              <a:prstDash val="solid"/>
              <a:miter lim="400000"/>
            </a:ln>
          </a:bottom>
          <a:insideH>
            <a:ln w="12700" cap="flat">
              <a:solidFill>
                <a:srgbClr val="D6D7D6"/>
              </a:solidFill>
              <a:prstDash val="solid"/>
              <a:miter lim="400000"/>
            </a:ln>
          </a:insideH>
          <a:insideV>
            <a:ln w="12700" cap="flat">
              <a:solidFill>
                <a:srgbClr val="D6D7D6"/>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
          <a:latin typeface="Helvetica Neue"/>
          <a:ea typeface="Helvetica Neue"/>
          <a:cs typeface="Helvetica Neue"/>
        </a:font>
        <a:srgbClr val="FFFFFF"/>
      </a:tcTxStyle>
      <a:tcStyle>
        <a:tcBdr>
          <a:left>
            <a:ln w="12700" cap="flat">
              <a:solidFill>
                <a:srgbClr val="D6D6D6"/>
              </a:solidFill>
              <a:prstDash val="solid"/>
              <a:miter lim="400000"/>
            </a:ln>
          </a:left>
          <a:right>
            <a:ln w="25400" cap="flat">
              <a:solidFill>
                <a:srgbClr val="D6D7D6"/>
              </a:solidFill>
              <a:prstDash val="solid"/>
              <a:miter lim="400000"/>
            </a:ln>
          </a:right>
          <a:top>
            <a:ln w="12700" cap="flat">
              <a:solidFill>
                <a:srgbClr val="D6D7D6"/>
              </a:solidFill>
              <a:prstDash val="solid"/>
              <a:miter lim="400000"/>
            </a:ln>
          </a:top>
          <a:bottom>
            <a:ln w="12700" cap="flat">
              <a:solidFill>
                <a:srgbClr val="D6D7D6"/>
              </a:solidFill>
              <a:prstDash val="solid"/>
              <a:miter lim="400000"/>
            </a:ln>
          </a:bottom>
          <a:insideH>
            <a:ln w="12700" cap="flat">
              <a:solidFill>
                <a:srgbClr val="D6D7D6"/>
              </a:solidFill>
              <a:prstDash val="solid"/>
              <a:miter lim="400000"/>
            </a:ln>
          </a:insideH>
          <a:insideV>
            <a:ln w="12700" cap="flat">
              <a:solidFill>
                <a:srgbClr val="D6D7D6"/>
              </a:solidFill>
              <a:prstDash val="solid"/>
              <a:miter lim="400000"/>
            </a:ln>
          </a:insideV>
        </a:tcBdr>
        <a:fill>
          <a:solidFill>
            <a:schemeClr val="accent1"/>
          </a:solidFill>
        </a:fill>
      </a:tcStyle>
    </a:firstCol>
    <a:lastRow>
      <a:tcTxStyle b="off" i="off">
        <a:font>
          <a:latin typeface="Helvetica Neue"/>
          <a:ea typeface="Helvetica Neue"/>
          <a:cs typeface="Helvetica Neue"/>
        </a:font>
        <a:srgbClr val="FFFFFF"/>
      </a:tcTxStyle>
      <a:tcStyle>
        <a:tcBdr>
          <a:left>
            <a:ln w="12700" cap="flat">
              <a:solidFill>
                <a:srgbClr val="D6D7D6"/>
              </a:solidFill>
              <a:prstDash val="solid"/>
              <a:miter lim="400000"/>
            </a:ln>
          </a:left>
          <a:right>
            <a:ln w="12700" cap="flat">
              <a:solidFill>
                <a:srgbClr val="D6D7D6"/>
              </a:solidFill>
              <a:prstDash val="solid"/>
              <a:miter lim="400000"/>
            </a:ln>
          </a:right>
          <a:top>
            <a:ln w="25400" cap="flat">
              <a:solidFill>
                <a:srgbClr val="D6D7D6"/>
              </a:solidFill>
              <a:prstDash val="solid"/>
              <a:miter lim="400000"/>
            </a:ln>
          </a:top>
          <a:bottom>
            <a:ln w="12700" cap="flat">
              <a:solidFill>
                <a:srgbClr val="D6D6D6"/>
              </a:solidFill>
              <a:prstDash val="solid"/>
              <a:miter lim="400000"/>
            </a:ln>
          </a:bottom>
          <a:insideH>
            <a:ln w="12700" cap="flat">
              <a:solidFill>
                <a:srgbClr val="D6D7D6"/>
              </a:solidFill>
              <a:prstDash val="solid"/>
              <a:miter lim="400000"/>
            </a:ln>
          </a:insideH>
          <a:insideV>
            <a:ln w="12700" cap="flat">
              <a:solidFill>
                <a:srgbClr val="D6D7D6"/>
              </a:solidFill>
              <a:prstDash val="solid"/>
              <a:miter lim="400000"/>
            </a:ln>
          </a:insideV>
        </a:tcBdr>
        <a:fill>
          <a:solidFill>
            <a:srgbClr val="032650"/>
          </a:solidFill>
        </a:fill>
      </a:tcStyle>
    </a:lastRow>
    <a:firstRow>
      <a:tcTxStyle b="on" i="off">
        <a:font>
          <a:latin typeface="Helvetica Neue"/>
          <a:ea typeface="Helvetica Neue"/>
          <a:cs typeface="Helvetica Neue"/>
        </a:font>
        <a:srgbClr val="FFFFFF"/>
      </a:tcTxStyle>
      <a:tcStyle>
        <a:tcBdr>
          <a:left>
            <a:ln w="12700" cap="flat">
              <a:solidFill>
                <a:srgbClr val="D6D7D6"/>
              </a:solidFill>
              <a:prstDash val="solid"/>
              <a:miter lim="400000"/>
            </a:ln>
          </a:left>
          <a:right>
            <a:ln w="12700" cap="flat">
              <a:solidFill>
                <a:srgbClr val="D6D7D6"/>
              </a:solidFill>
              <a:prstDash val="solid"/>
              <a:miter lim="400000"/>
            </a:ln>
          </a:right>
          <a:top>
            <a:ln w="12700" cap="flat">
              <a:solidFill>
                <a:srgbClr val="D6D6D6"/>
              </a:solidFill>
              <a:prstDash val="solid"/>
              <a:miter lim="400000"/>
            </a:ln>
          </a:top>
          <a:bottom>
            <a:ln w="25400" cap="flat">
              <a:solidFill>
                <a:srgbClr val="D6D7D6"/>
              </a:solidFill>
              <a:prstDash val="solid"/>
              <a:miter lim="400000"/>
            </a:ln>
          </a:bottom>
          <a:insideH>
            <a:ln w="12700" cap="flat">
              <a:solidFill>
                <a:srgbClr val="D6D7D6"/>
              </a:solidFill>
              <a:prstDash val="solid"/>
              <a:miter lim="400000"/>
            </a:ln>
          </a:insideH>
          <a:insideV>
            <a:ln w="12700" cap="flat">
              <a:solidFill>
                <a:srgbClr val="D6D7D6"/>
              </a:solidFill>
              <a:prstDash val="solid"/>
              <a:miter lim="400000"/>
            </a:ln>
          </a:insideV>
        </a:tcBdr>
        <a:fill>
          <a:solidFill>
            <a:srgbClr val="032650"/>
          </a:solidFill>
        </a:fill>
      </a:tcStyle>
    </a:firstRow>
  </a:tblStyle>
  <a:tblStyle styleId="{C7B018BB-80A7-4F77-B60F-C8B233D01FF8}" styleName="">
    <a:tblBg/>
    <a:wholeTbl>
      <a:tcTxStyle b="off" i="off">
        <a:font>
          <a:latin typeface="Helvetica Neue"/>
          <a:ea typeface="Helvetica Neue"/>
          <a:cs typeface="Helvetica Neue"/>
        </a:font>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929292"/>
              </a:solidFill>
              <a:prstDash val="solid"/>
              <a:miter lim="400000"/>
            </a:ln>
          </a:top>
          <a:bottom>
            <a:ln w="12700" cap="flat">
              <a:solidFill>
                <a:srgbClr val="929292"/>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084E00"/>
          </a:solidFill>
        </a:fill>
      </a:tcStyle>
    </a:firstCol>
    <a:lastRow>
      <a:tcTxStyle b="off"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017101"/>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017101"/>
          </a:solidFill>
        </a:fill>
      </a:tcStyle>
    </a:firstRow>
  </a:tblStyle>
  <a:tblStyle styleId="{EEE7283C-3CF3-47DC-8721-378D4A62B228}" styleName="">
    <a:tblBg/>
    <a:wholeTbl>
      <a:tcTxStyle b="off" i="off">
        <a:font>
          <a:latin typeface="Helvetica Neue"/>
          <a:ea typeface="Helvetica Neue"/>
          <a:cs typeface="Helvetica Neue"/>
        </a:font>
        <a:srgbClr val="FFFFFF"/>
      </a:tcTxStyle>
      <a:tcStyle>
        <a:tcBdr>
          <a:left>
            <a:ln w="12700" cap="flat">
              <a:solidFill>
                <a:srgbClr val="AAAAAA"/>
              </a:solidFill>
              <a:prstDash val="solid"/>
              <a:miter lim="400000"/>
            </a:ln>
          </a:left>
          <a:right>
            <a:ln w="12700" cap="flat">
              <a:solidFill>
                <a:srgbClr val="AAAAAA"/>
              </a:solidFill>
              <a:prstDash val="solid"/>
              <a:miter lim="400000"/>
            </a:ln>
          </a:right>
          <a:top>
            <a:ln w="12700" cap="flat">
              <a:solidFill>
                <a:srgbClr val="AAAAAA"/>
              </a:solidFill>
              <a:prstDash val="solid"/>
              <a:miter lim="400000"/>
            </a:ln>
          </a:top>
          <a:bottom>
            <a:ln w="12700" cap="flat">
              <a:solidFill>
                <a:srgbClr val="AAAAAA"/>
              </a:solidFill>
              <a:prstDash val="solid"/>
              <a:miter lim="400000"/>
            </a:ln>
          </a:bottom>
          <a:insideH>
            <a:ln w="12700" cap="flat">
              <a:solidFill>
                <a:srgbClr val="AAAAAA"/>
              </a:solidFill>
              <a:prstDash val="solid"/>
              <a:miter lim="400000"/>
            </a:ln>
          </a:insideH>
          <a:insideV>
            <a:ln w="12700" cap="flat">
              <a:solidFill>
                <a:srgbClr val="AAAAAA"/>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5"/>
          </a:solidFill>
        </a:fill>
      </a:tcStyle>
    </a:firstCol>
    <a:lastRow>
      <a:tcTxStyle b="off"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5">
              <a:hueOff val="106375"/>
              <a:satOff val="9554"/>
              <a:lumOff val="-13516"/>
            </a:schemeClr>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0" cap="flat">
              <a:noFill/>
              <a:miter lim="400000"/>
            </a:ln>
          </a:bottom>
          <a:insideH>
            <a:ln w="12700" cap="flat">
              <a:noFill/>
              <a:miter lim="400000"/>
            </a:ln>
          </a:insideH>
          <a:insideV>
            <a:ln w="12700" cap="flat">
              <a:noFill/>
              <a:miter lim="400000"/>
            </a:ln>
          </a:insideV>
        </a:tcBdr>
        <a:fill>
          <a:solidFill>
            <a:schemeClr val="accent5">
              <a:hueOff val="106375"/>
              <a:satOff val="9554"/>
              <a:lumOff val="-13516"/>
            </a:schemeClr>
          </a:solidFill>
        </a:fill>
      </a:tcStyle>
    </a:firstRow>
  </a:tblStyle>
  <a:tblStyle styleId="{CF821DB8-F4EB-4A41-A1BA-3FCAFE7338EE}" styleName="">
    <a:tblBg/>
    <a:wholeTbl>
      <a:tcTxStyle b="off" i="off">
        <a:font>
          <a:latin typeface="Helvetica Neue"/>
          <a:ea typeface="Helvetica Neue"/>
          <a:cs typeface="Helvetica Neue"/>
        </a:font>
        <a:srgbClr val="FFFFFF"/>
      </a:tcTxStyle>
      <a:tcStyle>
        <a:tcBdr>
          <a:left>
            <a:ln w="12700" cap="flat">
              <a:solidFill>
                <a:srgbClr val="D6D7D6"/>
              </a:solidFill>
              <a:prstDash val="solid"/>
              <a:miter lim="400000"/>
            </a:ln>
          </a:left>
          <a:right>
            <a:ln w="12700" cap="flat">
              <a:solidFill>
                <a:srgbClr val="D6D7D6"/>
              </a:solidFill>
              <a:prstDash val="solid"/>
              <a:miter lim="400000"/>
            </a:ln>
          </a:right>
          <a:top>
            <a:ln w="12700" cap="flat">
              <a:solidFill>
                <a:srgbClr val="D6D7D6"/>
              </a:solidFill>
              <a:prstDash val="solid"/>
              <a:miter lim="400000"/>
            </a:ln>
          </a:top>
          <a:bottom>
            <a:ln w="12700" cap="flat">
              <a:solidFill>
                <a:srgbClr val="D6D7D6"/>
              </a:solidFill>
              <a:prstDash val="solid"/>
              <a:miter lim="400000"/>
            </a:ln>
          </a:bottom>
          <a:insideH>
            <a:ln w="12700" cap="flat">
              <a:solidFill>
                <a:srgbClr val="D6D7D6"/>
              </a:solidFill>
              <a:prstDash val="solid"/>
              <a:miter lim="400000"/>
            </a:ln>
          </a:insideH>
          <a:insideV>
            <a:ln w="12700" cap="flat">
              <a:solidFill>
                <a:srgbClr val="D6D7D6"/>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6">
              <a:hueOff val="-119728"/>
              <a:satOff val="5580"/>
              <a:lumOff val="-12961"/>
            </a:schemeClr>
          </a:solidFill>
        </a:fill>
      </a:tcStyle>
    </a:firstCol>
    <a:lastRow>
      <a:tcTxStyle b="off"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650E48"/>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650E48"/>
          </a:solidFill>
        </a:fill>
      </a:tcStyle>
    </a:firstRow>
  </a:tblStyle>
  <a:tblStyle styleId="{33BA23B1-9221-436E-865A-0063620EA4FD}" styleName="">
    <a:tblBg/>
    <a:wholeTbl>
      <a:tcTxStyle b="off" i="off">
        <a:font>
          <a:latin typeface="Helvetica Neue"/>
          <a:ea typeface="Helvetica Neue"/>
          <a:cs typeface="Helvetica Neue"/>
        </a:font>
        <a:srgbClr val="FFFFFF"/>
      </a:tcTxStyle>
      <a:tcStyle>
        <a:tcBdr>
          <a:left>
            <a:ln w="12700" cap="flat">
              <a:solidFill>
                <a:srgbClr val="909090"/>
              </a:solidFill>
              <a:prstDash val="solid"/>
              <a:miter lim="400000"/>
            </a:ln>
          </a:left>
          <a:right>
            <a:ln w="12700" cap="flat">
              <a:solidFill>
                <a:srgbClr val="909090"/>
              </a:solidFill>
              <a:prstDash val="solid"/>
              <a:miter lim="400000"/>
            </a:ln>
          </a:right>
          <a:top>
            <a:ln w="12700" cap="flat">
              <a:solidFill>
                <a:srgbClr val="909090"/>
              </a:solidFill>
              <a:prstDash val="solid"/>
              <a:miter lim="400000"/>
            </a:ln>
          </a:top>
          <a:bottom>
            <a:ln w="12700" cap="flat">
              <a:solidFill>
                <a:srgbClr val="909090"/>
              </a:solidFill>
              <a:prstDash val="solid"/>
              <a:miter lim="400000"/>
            </a:ln>
          </a:bottom>
          <a:insideH>
            <a:ln w="12700" cap="flat">
              <a:solidFill>
                <a:srgbClr val="909090"/>
              </a:solidFill>
              <a:prstDash val="solid"/>
              <a:miter lim="400000"/>
            </a:ln>
          </a:insideH>
          <a:insideV>
            <a:ln w="12700" cap="flat">
              <a:solidFill>
                <a:srgbClr val="909090"/>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798089"/>
          </a:solidFill>
        </a:fill>
      </a:tcStyle>
    </a:firstCol>
    <a:lastRow>
      <a:tcTxStyle b="off"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96A0AC"/>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96A0AC"/>
          </a:solidFill>
        </a:fill>
      </a:tcStyle>
    </a:firstRow>
  </a:tblStyle>
  <a:tblStyle styleId="{2708684C-4D16-4618-839F-0558EEFCDFE6}" styleName="">
    <a:tblBg/>
    <a:wholeTbl>
      <a:tcTxStyle b="off" i="off">
        <a:font>
          <a:latin typeface="Helvetica Neue"/>
          <a:ea typeface="Helvetica Neue"/>
          <a:cs typeface="Helvetica Neue"/>
        </a:font>
        <a:srgbClr val="FFFFFF"/>
      </a:tcTxStyle>
      <a:tcStyle>
        <a:tcBdr>
          <a:left>
            <a:ln w="12700" cap="flat">
              <a:solidFill>
                <a:srgbClr val="929292"/>
              </a:solidFill>
              <a:custDash>
                <a:ds d="200000" sp="200000"/>
              </a:custDash>
              <a:miter lim="400000"/>
            </a:ln>
          </a:left>
          <a:right>
            <a:ln w="12700" cap="flat">
              <a:solidFill>
                <a:srgbClr val="929292"/>
              </a:solidFill>
              <a:custDash>
                <a:ds d="200000" sp="200000"/>
              </a:custDash>
              <a:miter lim="400000"/>
            </a:ln>
          </a:right>
          <a:top>
            <a:ln w="12700" cap="flat">
              <a:solidFill>
                <a:srgbClr val="929292"/>
              </a:solidFill>
              <a:custDash>
                <a:ds d="200000" sp="200000"/>
              </a:custDash>
              <a:miter lim="400000"/>
            </a:ln>
          </a:top>
          <a:bottom>
            <a:ln w="12700" cap="flat">
              <a:solidFill>
                <a:srgbClr val="929292"/>
              </a:solidFill>
              <a:custDash>
                <a:ds d="200000" sp="200000"/>
              </a:custDash>
              <a:miter lim="400000"/>
            </a:ln>
          </a:bottom>
          <a:insideH>
            <a:ln w="12700" cap="flat">
              <a:solidFill>
                <a:srgbClr val="929292"/>
              </a:solidFill>
              <a:custDash>
                <a:ds d="200000" sp="200000"/>
              </a:custDash>
              <a:miter lim="400000"/>
            </a:ln>
          </a:insideH>
          <a:insideV>
            <a:ln w="12700" cap="flat">
              <a:solidFill>
                <a:srgbClr val="929292"/>
              </a:solidFill>
              <a:custDash>
                <a:ds d="200000" sp="200000"/>
              </a:custDash>
              <a:miter lim="400000"/>
            </a:ln>
          </a:insideV>
        </a:tcBdr>
        <a:fill>
          <a:noFill/>
        </a:fill>
      </a:tcStyle>
    </a:wholeTbl>
    <a:band2H>
      <a:tcTxStyle b="def" i="def"/>
      <a:tcStyle>
        <a:tcBdr/>
        <a:fill>
          <a:solidFill>
            <a:srgbClr val="747676">
              <a:alpha val="63790"/>
            </a:srgbClr>
          </a:solidFill>
        </a:fill>
      </a:tcStyle>
    </a:band2H>
    <a:firstCol>
      <a:tcTxStyle b="on" i="off">
        <a:font>
          <a:latin typeface="Helvetica Neue"/>
          <a:ea typeface="Helvetica Neue"/>
          <a:cs typeface="Helvetica Neue"/>
        </a:font>
        <a:srgbClr val="FFFFFF"/>
      </a:tcTxStyle>
      <a:tcStyle>
        <a:tcBdr>
          <a:left>
            <a:ln w="12700" cap="flat">
              <a:noFill/>
              <a:miter lim="400000"/>
            </a:ln>
          </a:left>
          <a:right>
            <a:ln w="25400" cap="flat">
              <a:solidFill>
                <a:srgbClr val="929292"/>
              </a:solidFill>
              <a:prstDash val="solid"/>
              <a:miter lim="400000"/>
            </a:ln>
          </a:right>
          <a:top>
            <a:ln w="25400" cap="flat">
              <a:solidFill>
                <a:srgbClr val="929292"/>
              </a:solidFill>
              <a:prstDash val="solid"/>
              <a:miter lim="400000"/>
            </a:ln>
          </a:top>
          <a:bottom>
            <a:ln w="25400" cap="flat">
              <a:solidFill>
                <a:srgbClr val="929292"/>
              </a:solidFill>
              <a:prstDash val="solid"/>
              <a:miter lim="400000"/>
            </a:ln>
          </a:bottom>
          <a:insideH>
            <a:ln w="25400" cap="flat">
              <a:solidFill>
                <a:srgbClr val="929292"/>
              </a:solidFill>
              <a:prstDash val="solid"/>
              <a:miter lim="400000"/>
            </a:ln>
          </a:insideH>
          <a:insideV>
            <a:ln w="25400" cap="flat">
              <a:solidFill>
                <a:srgbClr val="929292"/>
              </a:solidFill>
              <a:prstDash val="solid"/>
              <a:miter lim="400000"/>
            </a:ln>
          </a:insideV>
        </a:tcBdr>
        <a:fill>
          <a:noFill/>
        </a:fill>
      </a:tcStyle>
    </a:firstCol>
    <a:lastRow>
      <a:tcTxStyle b="off" i="off">
        <a:font>
          <a:latin typeface="Helvetica Neue"/>
          <a:ea typeface="Helvetica Neue"/>
          <a:cs typeface="Helvetica Neue"/>
        </a:font>
        <a:srgbClr val="FFFFFF"/>
      </a:tcTxStyle>
      <a:tcStyle>
        <a:tcBdr>
          <a:left>
            <a:ln w="25400" cap="flat">
              <a:solidFill>
                <a:srgbClr val="929292"/>
              </a:solidFill>
              <a:prstDash val="solid"/>
              <a:miter lim="400000"/>
            </a:ln>
          </a:left>
          <a:right>
            <a:ln w="25400" cap="flat">
              <a:solidFill>
                <a:srgbClr val="929292"/>
              </a:solidFill>
              <a:prstDash val="solid"/>
              <a:miter lim="400000"/>
            </a:ln>
          </a:right>
          <a:top>
            <a:ln w="25400" cap="flat">
              <a:solidFill>
                <a:srgbClr val="929292"/>
              </a:solidFill>
              <a:prstDash val="solid"/>
              <a:miter lim="400000"/>
            </a:ln>
          </a:top>
          <a:bottom>
            <a:ln w="12700" cap="flat">
              <a:noFill/>
              <a:miter lim="400000"/>
            </a:ln>
          </a:bottom>
          <a:insideH>
            <a:ln w="25400" cap="flat">
              <a:solidFill>
                <a:srgbClr val="929292"/>
              </a:solidFill>
              <a:prstDash val="solid"/>
              <a:miter lim="400000"/>
            </a:ln>
          </a:insideH>
          <a:insideV>
            <a:ln w="25400" cap="flat">
              <a:solidFill>
                <a:srgbClr val="929292"/>
              </a:solidFill>
              <a:prstDash val="solid"/>
              <a:miter lim="400000"/>
            </a:ln>
          </a:insideV>
        </a:tcBdr>
        <a:fill>
          <a:noFill/>
        </a:fill>
      </a:tcStyle>
    </a:lastRow>
    <a:firstRow>
      <a:tcTxStyle b="on" i="off">
        <a:font>
          <a:latin typeface="Helvetica Neue"/>
          <a:ea typeface="Helvetica Neue"/>
          <a:cs typeface="Helvetica Neue"/>
        </a:font>
        <a:srgbClr val="FFFFFF"/>
      </a:tcTxStyle>
      <a:tcStyle>
        <a:tcBdr>
          <a:left>
            <a:ln w="25400" cap="flat">
              <a:solidFill>
                <a:srgbClr val="929292"/>
              </a:solidFill>
              <a:prstDash val="solid"/>
              <a:miter lim="400000"/>
            </a:ln>
          </a:left>
          <a:right>
            <a:ln w="25400" cap="flat">
              <a:solidFill>
                <a:srgbClr val="929292"/>
              </a:solidFill>
              <a:prstDash val="solid"/>
              <a:miter lim="400000"/>
            </a:ln>
          </a:right>
          <a:top>
            <a:ln w="12700" cap="flat">
              <a:noFill/>
              <a:miter lim="400000"/>
            </a:ln>
          </a:top>
          <a:bottom>
            <a:ln w="25400" cap="flat">
              <a:solidFill>
                <a:srgbClr val="929292"/>
              </a:solidFill>
              <a:prstDash val="solid"/>
              <a:miter lim="400000"/>
            </a:ln>
          </a:bottom>
          <a:insideH>
            <a:ln w="25400" cap="flat">
              <a:solidFill>
                <a:srgbClr val="929292"/>
              </a:solidFill>
              <a:prstDash val="solid"/>
              <a:miter lim="400000"/>
            </a:ln>
          </a:insideH>
          <a:insideV>
            <a:ln w="25400" cap="flat">
              <a:solidFill>
                <a:srgbClr val="929292"/>
              </a:solidFill>
              <a:prstDash val="solid"/>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Shape 144"/>
          <p:cNvSpPr/>
          <p:nvPr>
            <p:ph type="sldImg"/>
          </p:nvPr>
        </p:nvSpPr>
        <p:spPr>
          <a:xfrm>
            <a:off x="1143000" y="685800"/>
            <a:ext cx="4572000" cy="3429000"/>
          </a:xfrm>
          <a:prstGeom prst="rect">
            <a:avLst/>
          </a:prstGeom>
        </p:spPr>
        <p:txBody>
          <a:bodyPr/>
          <a:lstStyle/>
          <a:p>
            <a:pPr/>
          </a:p>
        </p:txBody>
      </p:sp>
      <p:sp>
        <p:nvSpPr>
          <p:cNvPr id="145" name="Shape 145"/>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4.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image" Target="../media/image1.png"/></Relationships>

</file>

<file path=ppt/slideLayouts/_rels/slideLayout15.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image" Target="../media/image1.png"/></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Sp="1" showMasterPhAnim="1">
  <p:cSld name="Title &amp; Subtitle">
    <p:spTree>
      <p:nvGrpSpPr>
        <p:cNvPr id="1" name=""/>
        <p:cNvGrpSpPr/>
        <p:nvPr/>
      </p:nvGrpSpPr>
      <p:grpSpPr>
        <a:xfrm>
          <a:off x="0" y="0"/>
          <a:ext cx="0" cy="0"/>
          <a:chOff x="0" y="0"/>
          <a:chExt cx="0" cy="0"/>
        </a:xfrm>
      </p:grpSpPr>
      <p:sp>
        <p:nvSpPr>
          <p:cNvPr id="11" name="Title Text"/>
          <p:cNvSpPr txBox="1"/>
          <p:nvPr>
            <p:ph type="title"/>
          </p:nvPr>
        </p:nvSpPr>
        <p:spPr>
          <a:xfrm>
            <a:off x="1270000" y="1638300"/>
            <a:ext cx="10464800" cy="3302000"/>
          </a:xfrm>
          <a:prstGeom prst="rect">
            <a:avLst/>
          </a:prstGeom>
        </p:spPr>
        <p:txBody>
          <a:bodyPr anchor="b"/>
          <a:lstStyle/>
          <a:p>
            <a:pPr/>
            <a:r>
              <a:t>Title Text</a:t>
            </a:r>
          </a:p>
        </p:txBody>
      </p:sp>
      <p:sp>
        <p:nvSpPr>
          <p:cNvPr id="12" name="Body Level One…"/>
          <p:cNvSpPr txBox="1"/>
          <p:nvPr>
            <p:ph type="body" sz="quarter" idx="1"/>
          </p:nvPr>
        </p:nvSpPr>
        <p:spPr>
          <a:xfrm>
            <a:off x="1270000" y="5029200"/>
            <a:ext cx="10464800" cy="1130300"/>
          </a:xfrm>
          <a:prstGeom prst="rect">
            <a:avLst/>
          </a:prstGeom>
        </p:spPr>
        <p:txBody>
          <a:bodyPr anchor="t"/>
          <a:lstStyle>
            <a:lvl1pPr marL="0" indent="0" algn="ctr">
              <a:spcBef>
                <a:spcPts val="0"/>
              </a:spcBef>
              <a:buClrTx/>
              <a:buSzTx/>
              <a:buNone/>
              <a:defRPr sz="3700"/>
            </a:lvl1pPr>
            <a:lvl2pPr marL="0" indent="228600" algn="ctr">
              <a:spcBef>
                <a:spcPts val="0"/>
              </a:spcBef>
              <a:buClrTx/>
              <a:buSzTx/>
              <a:buNone/>
              <a:defRPr sz="3700"/>
            </a:lvl2pPr>
            <a:lvl3pPr marL="0" indent="457200" algn="ctr">
              <a:spcBef>
                <a:spcPts val="0"/>
              </a:spcBef>
              <a:buClrTx/>
              <a:buSzTx/>
              <a:buNone/>
              <a:defRPr sz="3700"/>
            </a:lvl3pPr>
            <a:lvl4pPr marL="0" indent="685800" algn="ctr">
              <a:spcBef>
                <a:spcPts val="0"/>
              </a:spcBef>
              <a:buClrTx/>
              <a:buSzTx/>
              <a:buNone/>
              <a:defRPr sz="3700"/>
            </a:lvl4pPr>
            <a:lvl5pPr marL="0" indent="914400" algn="ctr">
              <a:spcBef>
                <a:spcPts val="0"/>
              </a:spcBef>
              <a:buClrTx/>
              <a:buSzTx/>
              <a:buNone/>
              <a:defRPr sz="3700"/>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Quote">
    <p:spTree>
      <p:nvGrpSpPr>
        <p:cNvPr id="1" name=""/>
        <p:cNvGrpSpPr/>
        <p:nvPr/>
      </p:nvGrpSpPr>
      <p:grpSpPr>
        <a:xfrm>
          <a:off x="0" y="0"/>
          <a:ext cx="0" cy="0"/>
          <a:chOff x="0" y="0"/>
          <a:chExt cx="0" cy="0"/>
        </a:xfrm>
      </p:grpSpPr>
      <p:sp>
        <p:nvSpPr>
          <p:cNvPr id="93" name="–Johnny Appleseed"/>
          <p:cNvSpPr txBox="1"/>
          <p:nvPr>
            <p:ph type="body" sz="quarter" idx="13"/>
          </p:nvPr>
        </p:nvSpPr>
        <p:spPr>
          <a:xfrm>
            <a:off x="1270000" y="6362700"/>
            <a:ext cx="10464800" cy="461366"/>
          </a:xfrm>
          <a:prstGeom prst="rect">
            <a:avLst/>
          </a:prstGeom>
        </p:spPr>
        <p:txBody>
          <a:bodyPr anchor="t">
            <a:spAutoFit/>
          </a:bodyPr>
          <a:lstStyle>
            <a:lvl1pPr marL="0" indent="0" algn="ctr">
              <a:spcBef>
                <a:spcPts val="0"/>
              </a:spcBef>
              <a:buClrTx/>
              <a:buSzTx/>
              <a:buNone/>
              <a:defRPr i="1" sz="2400"/>
            </a:lvl1pPr>
          </a:lstStyle>
          <a:p>
            <a:pPr/>
            <a:r>
              <a:t>–Johnny Appleseed</a:t>
            </a:r>
          </a:p>
        </p:txBody>
      </p:sp>
      <p:sp>
        <p:nvSpPr>
          <p:cNvPr id="94" name="“Type a quote here.”"/>
          <p:cNvSpPr txBox="1"/>
          <p:nvPr>
            <p:ph type="body" sz="quarter" idx="14"/>
          </p:nvPr>
        </p:nvSpPr>
        <p:spPr>
          <a:xfrm>
            <a:off x="1270000" y="4308599"/>
            <a:ext cx="10464800" cy="609776"/>
          </a:xfrm>
          <a:prstGeom prst="rect">
            <a:avLst/>
          </a:prstGeom>
        </p:spPr>
        <p:txBody>
          <a:bodyPr>
            <a:spAutoFit/>
          </a:bodyPr>
          <a:lstStyle>
            <a:lvl1pPr marL="0" indent="0" algn="ctr">
              <a:spcBef>
                <a:spcPts val="0"/>
              </a:spcBef>
              <a:buClrTx/>
              <a:buSzTx/>
              <a:buNone/>
              <a:defRPr sz="3400">
                <a:latin typeface="+mn-lt"/>
                <a:ea typeface="+mn-ea"/>
                <a:cs typeface="+mn-cs"/>
                <a:sym typeface="Helvetica Neue Medium"/>
              </a:defRPr>
            </a:lvl1pPr>
          </a:lstStyle>
          <a:p>
            <a:pPr/>
            <a:r>
              <a:t>“Type a quote here.” </a:t>
            </a:r>
          </a:p>
        </p:txBody>
      </p:sp>
      <p:sp>
        <p:nvSpPr>
          <p:cNvPr id="9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Photo">
    <p:spTree>
      <p:nvGrpSpPr>
        <p:cNvPr id="1" name=""/>
        <p:cNvGrpSpPr/>
        <p:nvPr/>
      </p:nvGrpSpPr>
      <p:grpSpPr>
        <a:xfrm>
          <a:off x="0" y="0"/>
          <a:ext cx="0" cy="0"/>
          <a:chOff x="0" y="0"/>
          <a:chExt cx="0" cy="0"/>
        </a:xfrm>
      </p:grpSpPr>
      <p:sp>
        <p:nvSpPr>
          <p:cNvPr id="102" name="Image"/>
          <p:cNvSpPr/>
          <p:nvPr>
            <p:ph type="pic" idx="13"/>
          </p:nvPr>
        </p:nvSpPr>
        <p:spPr>
          <a:xfrm>
            <a:off x="0" y="0"/>
            <a:ext cx="13004800" cy="9753600"/>
          </a:xfrm>
          <a:prstGeom prst="rect">
            <a:avLst/>
          </a:prstGeom>
        </p:spPr>
        <p:txBody>
          <a:bodyPr lIns="91439" tIns="45719" rIns="91439" bIns="45719" anchor="t">
            <a:noAutofit/>
          </a:bodyPr>
          <a:lstStyle/>
          <a:p>
            <a:pPr/>
          </a:p>
        </p:txBody>
      </p:sp>
      <p:sp>
        <p:nvSpPr>
          <p:cNvPr id="10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Blank">
    <p:spTree>
      <p:nvGrpSpPr>
        <p:cNvPr id="1" name=""/>
        <p:cNvGrpSpPr/>
        <p:nvPr/>
      </p:nvGrpSpPr>
      <p:grpSpPr>
        <a:xfrm>
          <a:off x="0" y="0"/>
          <a:ext cx="0" cy="0"/>
          <a:chOff x="0" y="0"/>
          <a:chExt cx="0" cy="0"/>
        </a:xfrm>
      </p:grpSpPr>
      <p:sp>
        <p:nvSpPr>
          <p:cNvPr id="11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type="tx" showMasterSp="1" showMasterPhAnim="1">
  <p:cSld name="Title &amp; Subtitle">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17" name="Title Text"/>
          <p:cNvSpPr txBox="1"/>
          <p:nvPr>
            <p:ph type="title"/>
          </p:nvPr>
        </p:nvSpPr>
        <p:spPr>
          <a:xfrm>
            <a:off x="1270000" y="2616200"/>
            <a:ext cx="10464800" cy="2540000"/>
          </a:xfrm>
          <a:prstGeom prst="rect">
            <a:avLst/>
          </a:prstGeom>
        </p:spPr>
        <p:txBody>
          <a:bodyPr anchor="b"/>
          <a:lstStyle>
            <a:lvl1pPr defTabSz="457200">
              <a:defRPr sz="7200">
                <a:latin typeface="Chalkduster"/>
                <a:ea typeface="Chalkduster"/>
                <a:cs typeface="Chalkduster"/>
                <a:sym typeface="Chalkduster"/>
              </a:defRPr>
            </a:lvl1pPr>
          </a:lstStyle>
          <a:p>
            <a:pPr/>
            <a:r>
              <a:t>Title Text</a:t>
            </a:r>
          </a:p>
        </p:txBody>
      </p:sp>
      <p:sp>
        <p:nvSpPr>
          <p:cNvPr id="118" name="Body Level One…"/>
          <p:cNvSpPr txBox="1"/>
          <p:nvPr>
            <p:ph type="body" sz="quarter" idx="1"/>
          </p:nvPr>
        </p:nvSpPr>
        <p:spPr>
          <a:xfrm>
            <a:off x="1270000" y="5207000"/>
            <a:ext cx="10464800" cy="1663700"/>
          </a:xfrm>
          <a:prstGeom prst="rect">
            <a:avLst/>
          </a:prstGeom>
        </p:spPr>
        <p:txBody>
          <a:bodyPr anchor="t"/>
          <a:lstStyle>
            <a:lvl1pPr marL="0" indent="0" algn="ctr" defTabSz="457200">
              <a:spcBef>
                <a:spcPts val="0"/>
              </a:spcBef>
              <a:buClrTx/>
              <a:buSzTx/>
              <a:buNone/>
              <a:defRPr sz="3600">
                <a:latin typeface="Chalkduster"/>
                <a:ea typeface="Chalkduster"/>
                <a:cs typeface="Chalkduster"/>
                <a:sym typeface="Chalkduster"/>
              </a:defRPr>
            </a:lvl1pPr>
            <a:lvl2pPr marL="0" indent="228600" algn="ctr" defTabSz="457200">
              <a:spcBef>
                <a:spcPts val="0"/>
              </a:spcBef>
              <a:buClrTx/>
              <a:buSzTx/>
              <a:buNone/>
              <a:defRPr sz="3600">
                <a:latin typeface="Chalkduster"/>
                <a:ea typeface="Chalkduster"/>
                <a:cs typeface="Chalkduster"/>
                <a:sym typeface="Chalkduster"/>
              </a:defRPr>
            </a:lvl2pPr>
            <a:lvl3pPr marL="0" indent="457200" algn="ctr" defTabSz="457200">
              <a:spcBef>
                <a:spcPts val="0"/>
              </a:spcBef>
              <a:buClrTx/>
              <a:buSzTx/>
              <a:buNone/>
              <a:defRPr sz="3600">
                <a:latin typeface="Chalkduster"/>
                <a:ea typeface="Chalkduster"/>
                <a:cs typeface="Chalkduster"/>
                <a:sym typeface="Chalkduster"/>
              </a:defRPr>
            </a:lvl3pPr>
            <a:lvl4pPr marL="0" indent="685800" algn="ctr" defTabSz="457200">
              <a:spcBef>
                <a:spcPts val="0"/>
              </a:spcBef>
              <a:buClrTx/>
              <a:buSzTx/>
              <a:buNone/>
              <a:defRPr sz="3600">
                <a:latin typeface="Chalkduster"/>
                <a:ea typeface="Chalkduster"/>
                <a:cs typeface="Chalkduster"/>
                <a:sym typeface="Chalkduster"/>
              </a:defRPr>
            </a:lvl4pPr>
            <a:lvl5pPr marL="0" indent="914400" algn="ctr" defTabSz="457200">
              <a:spcBef>
                <a:spcPts val="0"/>
              </a:spcBef>
              <a:buClrTx/>
              <a:buSzTx/>
              <a:buNone/>
              <a:defRPr sz="3600">
                <a:latin typeface="Chalkduster"/>
                <a:ea typeface="Chalkduster"/>
                <a:cs typeface="Chalkduster"/>
                <a:sym typeface="Chalkduster"/>
              </a:defRPr>
            </a:lvl5pPr>
          </a:lstStyle>
          <a:p>
            <a:pPr/>
            <a:r>
              <a:t>Body Level One</a:t>
            </a:r>
          </a:p>
          <a:p>
            <a:pPr lvl="1"/>
            <a:r>
              <a:t>Body Level Two</a:t>
            </a:r>
          </a:p>
          <a:p>
            <a:pPr lvl="2"/>
            <a:r>
              <a:t>Body Level Three</a:t>
            </a:r>
          </a:p>
          <a:p>
            <a:pPr lvl="3"/>
            <a:r>
              <a:t>Body Level Four</a:t>
            </a:r>
          </a:p>
          <a:p>
            <a:pPr lvl="4"/>
            <a:r>
              <a:t>Body Level Five</a:t>
            </a:r>
          </a:p>
        </p:txBody>
      </p:sp>
      <p:sp>
        <p:nvSpPr>
          <p:cNvPr id="119" name="Slide Number"/>
          <p:cNvSpPr txBox="1"/>
          <p:nvPr>
            <p:ph type="sldNum" sz="quarter" idx="2"/>
          </p:nvPr>
        </p:nvSpPr>
        <p:spPr>
          <a:xfrm>
            <a:off x="6297011" y="9197831"/>
            <a:ext cx="409839" cy="454170"/>
          </a:xfrm>
          <a:prstGeom prst="rect">
            <a:avLst/>
          </a:prstGeom>
        </p:spPr>
        <p:txBody>
          <a:bodyPr anchor="b"/>
          <a:lstStyle>
            <a:lvl1pPr defTabSz="457200">
              <a:defRPr sz="1800">
                <a:latin typeface="Chalkduster"/>
                <a:ea typeface="Chalkduster"/>
                <a:cs typeface="Chalkduster"/>
                <a:sym typeface="Chalkduster"/>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type="tx" showMasterSp="1" showMasterPhAnim="1">
  <p:cSld name="Title &amp; Bullets">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26" name="Title Text"/>
          <p:cNvSpPr txBox="1"/>
          <p:nvPr>
            <p:ph type="title"/>
          </p:nvPr>
        </p:nvSpPr>
        <p:spPr>
          <a:xfrm>
            <a:off x="1270000" y="203200"/>
            <a:ext cx="10464800" cy="2540000"/>
          </a:xfrm>
          <a:prstGeom prst="rect">
            <a:avLst/>
          </a:prstGeom>
        </p:spPr>
        <p:txBody>
          <a:bodyPr/>
          <a:lstStyle>
            <a:lvl1pPr defTabSz="457200">
              <a:defRPr sz="7200">
                <a:latin typeface="Chalkduster"/>
                <a:ea typeface="Chalkduster"/>
                <a:cs typeface="Chalkduster"/>
                <a:sym typeface="Chalkduster"/>
              </a:defRPr>
            </a:lvl1pPr>
          </a:lstStyle>
          <a:p>
            <a:pPr/>
            <a:r>
              <a:t>Title Text</a:t>
            </a:r>
          </a:p>
        </p:txBody>
      </p:sp>
      <p:sp>
        <p:nvSpPr>
          <p:cNvPr id="127" name="Body Level One…"/>
          <p:cNvSpPr txBox="1"/>
          <p:nvPr>
            <p:ph type="body" idx="1"/>
          </p:nvPr>
        </p:nvSpPr>
        <p:spPr>
          <a:xfrm>
            <a:off x="1270000" y="2768600"/>
            <a:ext cx="10464800" cy="5740400"/>
          </a:xfrm>
          <a:prstGeom prst="rect">
            <a:avLst/>
          </a:prstGeom>
        </p:spPr>
        <p:txBody>
          <a:bodyPr/>
          <a:lstStyle>
            <a:lvl1pPr marL="571500" indent="-571500" defTabSz="457200">
              <a:spcBef>
                <a:spcPts val="3600"/>
              </a:spcBef>
              <a:buClrTx/>
              <a:buSzPct val="43000"/>
              <a:buBlip>
                <a:blip r:embed="rId3"/>
              </a:buBlip>
              <a:defRPr sz="3600">
                <a:latin typeface="Chalkduster"/>
                <a:ea typeface="Chalkduster"/>
                <a:cs typeface="Chalkduster"/>
                <a:sym typeface="Chalkduster"/>
              </a:defRPr>
            </a:lvl1pPr>
            <a:lvl2pPr marL="1143000" indent="-571500" defTabSz="457200">
              <a:spcBef>
                <a:spcPts val="3600"/>
              </a:spcBef>
              <a:buClrTx/>
              <a:buSzPct val="43000"/>
              <a:buBlip>
                <a:blip r:embed="rId3"/>
              </a:buBlip>
              <a:defRPr sz="3600">
                <a:latin typeface="Chalkduster"/>
                <a:ea typeface="Chalkduster"/>
                <a:cs typeface="Chalkduster"/>
                <a:sym typeface="Chalkduster"/>
              </a:defRPr>
            </a:lvl2pPr>
            <a:lvl3pPr marL="1714500" indent="-571500" defTabSz="457200">
              <a:spcBef>
                <a:spcPts val="3600"/>
              </a:spcBef>
              <a:buClrTx/>
              <a:buSzPct val="43000"/>
              <a:buBlip>
                <a:blip r:embed="rId3"/>
              </a:buBlip>
              <a:defRPr sz="3600">
                <a:latin typeface="Chalkduster"/>
                <a:ea typeface="Chalkduster"/>
                <a:cs typeface="Chalkduster"/>
                <a:sym typeface="Chalkduster"/>
              </a:defRPr>
            </a:lvl3pPr>
            <a:lvl4pPr marL="2286000" indent="-571500" defTabSz="457200">
              <a:spcBef>
                <a:spcPts val="3600"/>
              </a:spcBef>
              <a:buClrTx/>
              <a:buSzPct val="43000"/>
              <a:buBlip>
                <a:blip r:embed="rId3"/>
              </a:buBlip>
              <a:defRPr sz="3600">
                <a:latin typeface="Chalkduster"/>
                <a:ea typeface="Chalkduster"/>
                <a:cs typeface="Chalkduster"/>
                <a:sym typeface="Chalkduster"/>
              </a:defRPr>
            </a:lvl4pPr>
            <a:lvl5pPr marL="2857500" indent="-571500" defTabSz="457200">
              <a:spcBef>
                <a:spcPts val="3600"/>
              </a:spcBef>
              <a:buClrTx/>
              <a:buSzPct val="43000"/>
              <a:buBlip>
                <a:blip r:embed="rId3"/>
              </a:buBlip>
              <a:defRPr sz="3600">
                <a:latin typeface="Chalkduster"/>
                <a:ea typeface="Chalkduster"/>
                <a:cs typeface="Chalkduster"/>
                <a:sym typeface="Chalkduster"/>
              </a:defRPr>
            </a:lvl5pPr>
          </a:lstStyle>
          <a:p>
            <a:pPr/>
            <a:r>
              <a:t>Body Level One</a:t>
            </a:r>
          </a:p>
          <a:p>
            <a:pPr lvl="1"/>
            <a:r>
              <a:t>Body Level Two</a:t>
            </a:r>
          </a:p>
          <a:p>
            <a:pPr lvl="2"/>
            <a:r>
              <a:t>Body Level Three</a:t>
            </a:r>
          </a:p>
          <a:p>
            <a:pPr lvl="3"/>
            <a:r>
              <a:t>Body Level Four</a:t>
            </a:r>
          </a:p>
          <a:p>
            <a:pPr lvl="4"/>
            <a:r>
              <a:t>Body Level Five</a:t>
            </a:r>
          </a:p>
        </p:txBody>
      </p:sp>
      <p:sp>
        <p:nvSpPr>
          <p:cNvPr id="128" name="Slide Number"/>
          <p:cNvSpPr txBox="1"/>
          <p:nvPr>
            <p:ph type="sldNum" sz="quarter" idx="2"/>
          </p:nvPr>
        </p:nvSpPr>
        <p:spPr>
          <a:xfrm>
            <a:off x="6297011" y="9197831"/>
            <a:ext cx="409839" cy="454170"/>
          </a:xfrm>
          <a:prstGeom prst="rect">
            <a:avLst/>
          </a:prstGeom>
        </p:spPr>
        <p:txBody>
          <a:bodyPr anchor="b"/>
          <a:lstStyle>
            <a:lvl1pPr defTabSz="457200">
              <a:defRPr sz="1800">
                <a:latin typeface="Chalkduster"/>
                <a:ea typeface="Chalkduster"/>
                <a:cs typeface="Chalkduster"/>
                <a:sym typeface="Chalkduster"/>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type="tx" showMasterSp="1" showMasterPhAnim="1">
  <p:cSld name="Title, Bullets &amp; Photo">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35" name="Image"/>
          <p:cNvSpPr/>
          <p:nvPr>
            <p:ph type="pic" sz="half" idx="13"/>
          </p:nvPr>
        </p:nvSpPr>
        <p:spPr>
          <a:xfrm>
            <a:off x="6972300" y="2984500"/>
            <a:ext cx="4747115" cy="6019800"/>
          </a:xfrm>
          <a:prstGeom prst="rect">
            <a:avLst/>
          </a:prstGeom>
          <a:ln w="9525">
            <a:round/>
          </a:ln>
        </p:spPr>
        <p:txBody>
          <a:bodyPr lIns="91439" tIns="45719" rIns="91439" bIns="45719" anchor="t">
            <a:noAutofit/>
          </a:bodyPr>
          <a:lstStyle/>
          <a:p>
            <a:pPr/>
          </a:p>
        </p:txBody>
      </p:sp>
      <p:sp>
        <p:nvSpPr>
          <p:cNvPr id="136" name="Title Text"/>
          <p:cNvSpPr txBox="1"/>
          <p:nvPr>
            <p:ph type="title"/>
          </p:nvPr>
        </p:nvSpPr>
        <p:spPr>
          <a:xfrm>
            <a:off x="1270000" y="203200"/>
            <a:ext cx="10464800" cy="2540000"/>
          </a:xfrm>
          <a:prstGeom prst="rect">
            <a:avLst/>
          </a:prstGeom>
        </p:spPr>
        <p:txBody>
          <a:bodyPr/>
          <a:lstStyle>
            <a:lvl1pPr defTabSz="457200">
              <a:defRPr sz="7200">
                <a:latin typeface="Chalkduster"/>
                <a:ea typeface="Chalkduster"/>
                <a:cs typeface="Chalkduster"/>
                <a:sym typeface="Chalkduster"/>
              </a:defRPr>
            </a:lvl1pPr>
          </a:lstStyle>
          <a:p>
            <a:pPr/>
            <a:r>
              <a:t>Title Text</a:t>
            </a:r>
          </a:p>
        </p:txBody>
      </p:sp>
      <p:sp>
        <p:nvSpPr>
          <p:cNvPr id="137" name="Body Level One…"/>
          <p:cNvSpPr txBox="1"/>
          <p:nvPr>
            <p:ph type="body" sz="half" idx="1"/>
          </p:nvPr>
        </p:nvSpPr>
        <p:spPr>
          <a:xfrm>
            <a:off x="1270000" y="2946400"/>
            <a:ext cx="5270500" cy="6096000"/>
          </a:xfrm>
          <a:prstGeom prst="rect">
            <a:avLst/>
          </a:prstGeom>
        </p:spPr>
        <p:txBody>
          <a:bodyPr/>
          <a:lstStyle>
            <a:lvl1pPr marL="482600" indent="-482600" defTabSz="457200">
              <a:spcBef>
                <a:spcPts val="3200"/>
              </a:spcBef>
              <a:buClrTx/>
              <a:buSzPct val="43000"/>
              <a:buBlip>
                <a:blip r:embed="rId3"/>
              </a:buBlip>
              <a:defRPr>
                <a:latin typeface="Chalkduster"/>
                <a:ea typeface="Chalkduster"/>
                <a:cs typeface="Chalkduster"/>
                <a:sym typeface="Chalkduster"/>
              </a:defRPr>
            </a:lvl1pPr>
            <a:lvl2pPr marL="965200" indent="-482600" defTabSz="457200">
              <a:spcBef>
                <a:spcPts val="3200"/>
              </a:spcBef>
              <a:buClrTx/>
              <a:buSzPct val="43000"/>
              <a:buBlip>
                <a:blip r:embed="rId3"/>
              </a:buBlip>
              <a:defRPr>
                <a:latin typeface="Chalkduster"/>
                <a:ea typeface="Chalkduster"/>
                <a:cs typeface="Chalkduster"/>
                <a:sym typeface="Chalkduster"/>
              </a:defRPr>
            </a:lvl2pPr>
            <a:lvl3pPr marL="1447800" indent="-482600" defTabSz="457200">
              <a:spcBef>
                <a:spcPts val="3200"/>
              </a:spcBef>
              <a:buClrTx/>
              <a:buSzPct val="43000"/>
              <a:buBlip>
                <a:blip r:embed="rId3"/>
              </a:buBlip>
              <a:defRPr>
                <a:latin typeface="Chalkduster"/>
                <a:ea typeface="Chalkduster"/>
                <a:cs typeface="Chalkduster"/>
                <a:sym typeface="Chalkduster"/>
              </a:defRPr>
            </a:lvl3pPr>
            <a:lvl4pPr marL="1930400" indent="-482600" defTabSz="457200">
              <a:spcBef>
                <a:spcPts val="3200"/>
              </a:spcBef>
              <a:buClrTx/>
              <a:buSzPct val="43000"/>
              <a:buBlip>
                <a:blip r:embed="rId3"/>
              </a:buBlip>
              <a:defRPr>
                <a:latin typeface="Chalkduster"/>
                <a:ea typeface="Chalkduster"/>
                <a:cs typeface="Chalkduster"/>
                <a:sym typeface="Chalkduster"/>
              </a:defRPr>
            </a:lvl4pPr>
            <a:lvl5pPr marL="2413000" indent="-482600" defTabSz="457200">
              <a:spcBef>
                <a:spcPts val="3200"/>
              </a:spcBef>
              <a:buClrTx/>
              <a:buSzPct val="43000"/>
              <a:buBlip>
                <a:blip r:embed="rId3"/>
              </a:buBlip>
              <a:defRPr>
                <a:latin typeface="Chalkduster"/>
                <a:ea typeface="Chalkduster"/>
                <a:cs typeface="Chalkduster"/>
                <a:sym typeface="Chalkduster"/>
              </a:defRPr>
            </a:lvl5pPr>
          </a:lstStyle>
          <a:p>
            <a:pPr/>
            <a:r>
              <a:t>Body Level One</a:t>
            </a:r>
          </a:p>
          <a:p>
            <a:pPr lvl="1"/>
            <a:r>
              <a:t>Body Level Two</a:t>
            </a:r>
          </a:p>
          <a:p>
            <a:pPr lvl="2"/>
            <a:r>
              <a:t>Body Level Three</a:t>
            </a:r>
          </a:p>
          <a:p>
            <a:pPr lvl="3"/>
            <a:r>
              <a:t>Body Level Four</a:t>
            </a:r>
          </a:p>
          <a:p>
            <a:pPr lvl="4"/>
            <a:r>
              <a:t>Body Level Five</a:t>
            </a:r>
          </a:p>
        </p:txBody>
      </p:sp>
      <p:sp>
        <p:nvSpPr>
          <p:cNvPr id="138" name="Slide Number"/>
          <p:cNvSpPr txBox="1"/>
          <p:nvPr>
            <p:ph type="sldNum" sz="quarter" idx="2"/>
          </p:nvPr>
        </p:nvSpPr>
        <p:spPr>
          <a:xfrm>
            <a:off x="6256723" y="9197831"/>
            <a:ext cx="409839" cy="454170"/>
          </a:xfrm>
          <a:prstGeom prst="rect">
            <a:avLst/>
          </a:prstGeom>
        </p:spPr>
        <p:txBody>
          <a:bodyPr anchor="b"/>
          <a:lstStyle>
            <a:lvl1pPr algn="r" defTabSz="457200">
              <a:defRPr sz="1800">
                <a:latin typeface="Chalkduster"/>
                <a:ea typeface="Chalkduster"/>
                <a:cs typeface="Chalkduster"/>
                <a:sym typeface="Chalkduster"/>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Photo - Horizontal">
    <p:spTree>
      <p:nvGrpSpPr>
        <p:cNvPr id="1" name=""/>
        <p:cNvGrpSpPr/>
        <p:nvPr/>
      </p:nvGrpSpPr>
      <p:grpSpPr>
        <a:xfrm>
          <a:off x="0" y="0"/>
          <a:ext cx="0" cy="0"/>
          <a:chOff x="0" y="0"/>
          <a:chExt cx="0" cy="0"/>
        </a:xfrm>
      </p:grpSpPr>
      <p:sp>
        <p:nvSpPr>
          <p:cNvPr id="20" name="Image"/>
          <p:cNvSpPr/>
          <p:nvPr>
            <p:ph type="pic" idx="13"/>
          </p:nvPr>
        </p:nvSpPr>
        <p:spPr>
          <a:xfrm>
            <a:off x="1619250" y="673100"/>
            <a:ext cx="9758016" cy="5905500"/>
          </a:xfrm>
          <a:prstGeom prst="rect">
            <a:avLst/>
          </a:prstGeom>
        </p:spPr>
        <p:txBody>
          <a:bodyPr lIns="91439" tIns="45719" rIns="91439" bIns="45719" anchor="t">
            <a:noAutofit/>
          </a:bodyPr>
          <a:lstStyle/>
          <a:p>
            <a:pPr/>
          </a:p>
        </p:txBody>
      </p:sp>
      <p:sp>
        <p:nvSpPr>
          <p:cNvPr id="21" name="Title Text"/>
          <p:cNvSpPr txBox="1"/>
          <p:nvPr>
            <p:ph type="title"/>
          </p:nvPr>
        </p:nvSpPr>
        <p:spPr>
          <a:xfrm>
            <a:off x="1270000" y="6718300"/>
            <a:ext cx="10464800" cy="1422400"/>
          </a:xfrm>
          <a:prstGeom prst="rect">
            <a:avLst/>
          </a:prstGeom>
        </p:spPr>
        <p:txBody>
          <a:bodyPr/>
          <a:lstStyle/>
          <a:p>
            <a:pPr/>
            <a:r>
              <a:t>Title Text</a:t>
            </a:r>
          </a:p>
        </p:txBody>
      </p:sp>
      <p:sp>
        <p:nvSpPr>
          <p:cNvPr id="22" name="Body Level One…"/>
          <p:cNvSpPr txBox="1"/>
          <p:nvPr>
            <p:ph type="body" sz="quarter" idx="1"/>
          </p:nvPr>
        </p:nvSpPr>
        <p:spPr>
          <a:xfrm>
            <a:off x="1270000" y="8153400"/>
            <a:ext cx="10464800" cy="1130300"/>
          </a:xfrm>
          <a:prstGeom prst="rect">
            <a:avLst/>
          </a:prstGeom>
        </p:spPr>
        <p:txBody>
          <a:bodyPr anchor="t"/>
          <a:lstStyle>
            <a:lvl1pPr marL="0" indent="0" algn="ctr">
              <a:spcBef>
                <a:spcPts val="0"/>
              </a:spcBef>
              <a:buClrTx/>
              <a:buSzTx/>
              <a:buNone/>
              <a:defRPr sz="3700"/>
            </a:lvl1pPr>
            <a:lvl2pPr marL="0" indent="228600" algn="ctr">
              <a:spcBef>
                <a:spcPts val="0"/>
              </a:spcBef>
              <a:buClrTx/>
              <a:buSzTx/>
              <a:buNone/>
              <a:defRPr sz="3700"/>
            </a:lvl2pPr>
            <a:lvl3pPr marL="0" indent="457200" algn="ctr">
              <a:spcBef>
                <a:spcPts val="0"/>
              </a:spcBef>
              <a:buClrTx/>
              <a:buSzTx/>
              <a:buNone/>
              <a:defRPr sz="3700"/>
            </a:lvl3pPr>
            <a:lvl4pPr marL="0" indent="685800" algn="ctr">
              <a:spcBef>
                <a:spcPts val="0"/>
              </a:spcBef>
              <a:buClrTx/>
              <a:buSzTx/>
              <a:buNone/>
              <a:defRPr sz="3700"/>
            </a:lvl4pPr>
            <a:lvl5pPr marL="0" indent="914400" algn="ctr">
              <a:spcBef>
                <a:spcPts val="0"/>
              </a:spcBef>
              <a:buClrTx/>
              <a:buSzTx/>
              <a:buNone/>
              <a:defRPr sz="3700"/>
            </a:lvl5pPr>
          </a:lstStyle>
          <a:p>
            <a:pPr/>
            <a:r>
              <a:t>Body Level One</a:t>
            </a:r>
          </a:p>
          <a:p>
            <a:pPr lvl="1"/>
            <a:r>
              <a:t>Body Level Two</a:t>
            </a:r>
          </a:p>
          <a:p>
            <a:pPr lvl="2"/>
            <a:r>
              <a:t>Body Level Three</a:t>
            </a:r>
          </a:p>
          <a:p>
            <a:pPr lvl="3"/>
            <a:r>
              <a:t>Body Level Four</a:t>
            </a:r>
          </a:p>
          <a:p>
            <a:pPr lvl="4"/>
            <a:r>
              <a:t>Body Level Five</a:t>
            </a:r>
          </a:p>
        </p:txBody>
      </p:sp>
      <p:sp>
        <p:nvSpPr>
          <p:cNvPr id="2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Title - Center">
    <p:spTree>
      <p:nvGrpSpPr>
        <p:cNvPr id="1" name=""/>
        <p:cNvGrpSpPr/>
        <p:nvPr/>
      </p:nvGrpSpPr>
      <p:grpSpPr>
        <a:xfrm>
          <a:off x="0" y="0"/>
          <a:ext cx="0" cy="0"/>
          <a:chOff x="0" y="0"/>
          <a:chExt cx="0" cy="0"/>
        </a:xfrm>
      </p:grpSpPr>
      <p:sp>
        <p:nvSpPr>
          <p:cNvPr id="30" name="Title Text"/>
          <p:cNvSpPr txBox="1"/>
          <p:nvPr>
            <p:ph type="title"/>
          </p:nvPr>
        </p:nvSpPr>
        <p:spPr>
          <a:xfrm>
            <a:off x="1270000" y="3225800"/>
            <a:ext cx="10464800" cy="3302000"/>
          </a:xfrm>
          <a:prstGeom prst="rect">
            <a:avLst/>
          </a:prstGeom>
        </p:spPr>
        <p:txBody>
          <a:bodyPr/>
          <a:lstStyle/>
          <a:p>
            <a:pPr/>
            <a:r>
              <a:t>Title Text</a:t>
            </a:r>
          </a:p>
        </p:txBody>
      </p:sp>
      <p:sp>
        <p:nvSpPr>
          <p:cNvPr id="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Photo - Vertical">
    <p:spTree>
      <p:nvGrpSpPr>
        <p:cNvPr id="1" name=""/>
        <p:cNvGrpSpPr/>
        <p:nvPr/>
      </p:nvGrpSpPr>
      <p:grpSpPr>
        <a:xfrm>
          <a:off x="0" y="0"/>
          <a:ext cx="0" cy="0"/>
          <a:chOff x="0" y="0"/>
          <a:chExt cx="0" cy="0"/>
        </a:xfrm>
      </p:grpSpPr>
      <p:sp>
        <p:nvSpPr>
          <p:cNvPr id="38" name="Image"/>
          <p:cNvSpPr/>
          <p:nvPr>
            <p:ph type="pic" sz="half" idx="13"/>
          </p:nvPr>
        </p:nvSpPr>
        <p:spPr>
          <a:xfrm>
            <a:off x="6718300" y="638919"/>
            <a:ext cx="5334001" cy="8216901"/>
          </a:xfrm>
          <a:prstGeom prst="rect">
            <a:avLst/>
          </a:prstGeom>
        </p:spPr>
        <p:txBody>
          <a:bodyPr lIns="91439" tIns="45719" rIns="91439" bIns="45719" anchor="t">
            <a:noAutofit/>
          </a:bodyPr>
          <a:lstStyle/>
          <a:p>
            <a:pPr/>
          </a:p>
        </p:txBody>
      </p:sp>
      <p:sp>
        <p:nvSpPr>
          <p:cNvPr id="39" name="Title Text"/>
          <p:cNvSpPr txBox="1"/>
          <p:nvPr>
            <p:ph type="title"/>
          </p:nvPr>
        </p:nvSpPr>
        <p:spPr>
          <a:xfrm>
            <a:off x="952500" y="635000"/>
            <a:ext cx="5334000" cy="3987800"/>
          </a:xfrm>
          <a:prstGeom prst="rect">
            <a:avLst/>
          </a:prstGeom>
        </p:spPr>
        <p:txBody>
          <a:bodyPr anchor="b"/>
          <a:lstStyle>
            <a:lvl1pPr>
              <a:defRPr sz="6000"/>
            </a:lvl1pPr>
          </a:lstStyle>
          <a:p>
            <a:pPr/>
            <a:r>
              <a:t>Title Text</a:t>
            </a:r>
          </a:p>
        </p:txBody>
      </p:sp>
      <p:sp>
        <p:nvSpPr>
          <p:cNvPr id="40" name="Body Level One…"/>
          <p:cNvSpPr txBox="1"/>
          <p:nvPr>
            <p:ph type="body" sz="quarter" idx="1"/>
          </p:nvPr>
        </p:nvSpPr>
        <p:spPr>
          <a:xfrm>
            <a:off x="952500" y="4724400"/>
            <a:ext cx="5334000" cy="4114800"/>
          </a:xfrm>
          <a:prstGeom prst="rect">
            <a:avLst/>
          </a:prstGeom>
        </p:spPr>
        <p:txBody>
          <a:bodyPr anchor="t"/>
          <a:lstStyle>
            <a:lvl1pPr marL="0" indent="0" algn="ctr">
              <a:spcBef>
                <a:spcPts val="0"/>
              </a:spcBef>
              <a:buClrTx/>
              <a:buSzTx/>
              <a:buNone/>
              <a:defRPr sz="3700"/>
            </a:lvl1pPr>
            <a:lvl2pPr marL="0" indent="228600" algn="ctr">
              <a:spcBef>
                <a:spcPts val="0"/>
              </a:spcBef>
              <a:buClrTx/>
              <a:buSzTx/>
              <a:buNone/>
              <a:defRPr sz="3700"/>
            </a:lvl2pPr>
            <a:lvl3pPr marL="0" indent="457200" algn="ctr">
              <a:spcBef>
                <a:spcPts val="0"/>
              </a:spcBef>
              <a:buClrTx/>
              <a:buSzTx/>
              <a:buNone/>
              <a:defRPr sz="3700"/>
            </a:lvl3pPr>
            <a:lvl4pPr marL="0" indent="685800" algn="ctr">
              <a:spcBef>
                <a:spcPts val="0"/>
              </a:spcBef>
              <a:buClrTx/>
              <a:buSzTx/>
              <a:buNone/>
              <a:defRPr sz="3700"/>
            </a:lvl4pPr>
            <a:lvl5pPr marL="0" indent="914400" algn="ctr">
              <a:spcBef>
                <a:spcPts val="0"/>
              </a:spcBef>
              <a:buClrTx/>
              <a:buSzTx/>
              <a:buNone/>
              <a:defRPr sz="3700"/>
            </a:lvl5pPr>
          </a:lstStyle>
          <a:p>
            <a:pPr/>
            <a:r>
              <a:t>Body Level One</a:t>
            </a:r>
          </a:p>
          <a:p>
            <a:pPr lvl="1"/>
            <a:r>
              <a:t>Body Level Two</a:t>
            </a:r>
          </a:p>
          <a:p>
            <a:pPr lvl="2"/>
            <a:r>
              <a:t>Body Level Three</a:t>
            </a:r>
          </a:p>
          <a:p>
            <a:pPr lvl="3"/>
            <a:r>
              <a:t>Body Level Four</a:t>
            </a:r>
          </a:p>
          <a:p>
            <a:pPr lvl="4"/>
            <a:r>
              <a:t>Body Level Five</a:t>
            </a:r>
          </a:p>
        </p:txBody>
      </p:sp>
      <p:sp>
        <p:nvSpPr>
          <p:cNvPr id="4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Title - Top">
    <p:spTree>
      <p:nvGrpSpPr>
        <p:cNvPr id="1" name=""/>
        <p:cNvGrpSpPr/>
        <p:nvPr/>
      </p:nvGrpSpPr>
      <p:grpSpPr>
        <a:xfrm>
          <a:off x="0" y="0"/>
          <a:ext cx="0" cy="0"/>
          <a:chOff x="0" y="0"/>
          <a:chExt cx="0" cy="0"/>
        </a:xfrm>
      </p:grpSpPr>
      <p:sp>
        <p:nvSpPr>
          <p:cNvPr id="48" name="Title Text"/>
          <p:cNvSpPr txBox="1"/>
          <p:nvPr>
            <p:ph type="title"/>
          </p:nvPr>
        </p:nvSpPr>
        <p:spPr>
          <a:prstGeom prst="rect">
            <a:avLst/>
          </a:prstGeom>
        </p:spPr>
        <p:txBody>
          <a:bodyPr/>
          <a:lstStyle/>
          <a:p>
            <a:pPr/>
            <a:r>
              <a:t>Title Text</a:t>
            </a:r>
          </a:p>
        </p:txBody>
      </p:sp>
      <p:sp>
        <p:nvSpPr>
          <p:cNvPr id="4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Title &amp; Bullets">
    <p:spTree>
      <p:nvGrpSpPr>
        <p:cNvPr id="1" name=""/>
        <p:cNvGrpSpPr/>
        <p:nvPr/>
      </p:nvGrpSpPr>
      <p:grpSpPr>
        <a:xfrm>
          <a:off x="0" y="0"/>
          <a:ext cx="0" cy="0"/>
          <a:chOff x="0" y="0"/>
          <a:chExt cx="0" cy="0"/>
        </a:xfrm>
      </p:grpSpPr>
      <p:sp>
        <p:nvSpPr>
          <p:cNvPr id="56" name="Title Text"/>
          <p:cNvSpPr txBox="1"/>
          <p:nvPr>
            <p:ph type="title"/>
          </p:nvPr>
        </p:nvSpPr>
        <p:spPr>
          <a:prstGeom prst="rect">
            <a:avLst/>
          </a:prstGeom>
        </p:spPr>
        <p:txBody>
          <a:bodyPr/>
          <a:lstStyle/>
          <a:p>
            <a:pPr/>
            <a:r>
              <a:t>Title Text</a:t>
            </a:r>
          </a:p>
        </p:txBody>
      </p:sp>
      <p:sp>
        <p:nvSpPr>
          <p:cNvPr id="57" name="Body Level One…"/>
          <p:cNvSpPr txBox="1"/>
          <p:nvPr>
            <p:ph type="body" idx="1"/>
          </p:nvPr>
        </p:nvSpPr>
        <p:spPr>
          <a:prstGeom prst="rect">
            <a:avLst/>
          </a:prstGeom>
        </p:spPr>
        <p:txBody>
          <a:bodyPr/>
          <a:lstStyle>
            <a:lvl1pPr>
              <a:buClrTx/>
            </a:lvl1pPr>
            <a:lvl2pPr>
              <a:buClrTx/>
            </a:lvl2pPr>
            <a:lvl3pPr>
              <a:buClrTx/>
            </a:lvl3pPr>
            <a:lvl4pPr>
              <a:buClrTx/>
            </a:lvl4pPr>
            <a:lvl5pPr>
              <a:buClrTx/>
            </a:lvl5pPr>
          </a:lstStyle>
          <a:p>
            <a:pPr/>
            <a:r>
              <a:t>Body Level One</a:t>
            </a:r>
          </a:p>
          <a:p>
            <a:pPr lvl="1"/>
            <a:r>
              <a:t>Body Level Two</a:t>
            </a:r>
          </a:p>
          <a:p>
            <a:pPr lvl="2"/>
            <a:r>
              <a:t>Body Level Three</a:t>
            </a:r>
          </a:p>
          <a:p>
            <a:pPr lvl="3"/>
            <a:r>
              <a:t>Body Level Four</a:t>
            </a:r>
          </a:p>
          <a:p>
            <a:pPr lvl="4"/>
            <a:r>
              <a:t>Body Level Five</a:t>
            </a:r>
          </a:p>
        </p:txBody>
      </p:sp>
      <p:sp>
        <p:nvSpPr>
          <p:cNvPr id="5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Title, Bullets &amp; Photo">
    <p:spTree>
      <p:nvGrpSpPr>
        <p:cNvPr id="1" name=""/>
        <p:cNvGrpSpPr/>
        <p:nvPr/>
      </p:nvGrpSpPr>
      <p:grpSpPr>
        <a:xfrm>
          <a:off x="0" y="0"/>
          <a:ext cx="0" cy="0"/>
          <a:chOff x="0" y="0"/>
          <a:chExt cx="0" cy="0"/>
        </a:xfrm>
      </p:grpSpPr>
      <p:sp>
        <p:nvSpPr>
          <p:cNvPr id="65" name="Image"/>
          <p:cNvSpPr/>
          <p:nvPr>
            <p:ph type="pic" sz="half" idx="13"/>
          </p:nvPr>
        </p:nvSpPr>
        <p:spPr>
          <a:xfrm>
            <a:off x="6718300" y="2590800"/>
            <a:ext cx="5334000" cy="6286500"/>
          </a:xfrm>
          <a:prstGeom prst="rect">
            <a:avLst/>
          </a:prstGeom>
        </p:spPr>
        <p:txBody>
          <a:bodyPr lIns="91439" tIns="45719" rIns="91439" bIns="45719" anchor="t">
            <a:noAutofit/>
          </a:bodyPr>
          <a:lstStyle/>
          <a:p>
            <a:pPr/>
          </a:p>
        </p:txBody>
      </p:sp>
      <p:sp>
        <p:nvSpPr>
          <p:cNvPr id="66" name="Title Text"/>
          <p:cNvSpPr txBox="1"/>
          <p:nvPr>
            <p:ph type="title"/>
          </p:nvPr>
        </p:nvSpPr>
        <p:spPr>
          <a:prstGeom prst="rect">
            <a:avLst/>
          </a:prstGeom>
        </p:spPr>
        <p:txBody>
          <a:bodyPr/>
          <a:lstStyle/>
          <a:p>
            <a:pPr/>
            <a:r>
              <a:t>Title Text</a:t>
            </a:r>
          </a:p>
        </p:txBody>
      </p:sp>
      <p:sp>
        <p:nvSpPr>
          <p:cNvPr id="67" name="Body Level One…"/>
          <p:cNvSpPr txBox="1"/>
          <p:nvPr>
            <p:ph type="body" sz="half" idx="1"/>
          </p:nvPr>
        </p:nvSpPr>
        <p:spPr>
          <a:xfrm>
            <a:off x="952500" y="2590800"/>
            <a:ext cx="5334000" cy="6286500"/>
          </a:xfrm>
          <a:prstGeom prst="rect">
            <a:avLst/>
          </a:prstGeom>
        </p:spPr>
        <p:txBody>
          <a:bodyPr/>
          <a:lstStyle>
            <a:lvl1pPr marL="342900" indent="-342900">
              <a:spcBef>
                <a:spcPts val="3200"/>
              </a:spcBef>
              <a:buClrTx/>
              <a:defRPr sz="2800"/>
            </a:lvl1pPr>
            <a:lvl2pPr marL="685800" indent="-342900">
              <a:spcBef>
                <a:spcPts val="3200"/>
              </a:spcBef>
              <a:buClrTx/>
              <a:defRPr sz="2800"/>
            </a:lvl2pPr>
            <a:lvl3pPr marL="1028700" indent="-342900">
              <a:spcBef>
                <a:spcPts val="3200"/>
              </a:spcBef>
              <a:buClrTx/>
              <a:defRPr sz="2800"/>
            </a:lvl3pPr>
            <a:lvl4pPr marL="1371600" indent="-342900">
              <a:spcBef>
                <a:spcPts val="3200"/>
              </a:spcBef>
              <a:buClrTx/>
              <a:defRPr sz="2800"/>
            </a:lvl4pPr>
            <a:lvl5pPr marL="1714500" indent="-342900">
              <a:spcBef>
                <a:spcPts val="3200"/>
              </a:spcBef>
              <a:buClrTx/>
              <a:defRPr sz="2800"/>
            </a:lvl5pPr>
          </a:lstStyle>
          <a:p>
            <a:pPr/>
            <a:r>
              <a:t>Body Level One</a:t>
            </a:r>
          </a:p>
          <a:p>
            <a:pPr lvl="1"/>
            <a:r>
              <a:t>Body Level Two</a:t>
            </a:r>
          </a:p>
          <a:p>
            <a:pPr lvl="2"/>
            <a:r>
              <a:t>Body Level Three</a:t>
            </a:r>
          </a:p>
          <a:p>
            <a:pPr lvl="3"/>
            <a:r>
              <a:t>Body Level Four</a:t>
            </a:r>
          </a:p>
          <a:p>
            <a:pPr lvl="4"/>
            <a:r>
              <a:t>Body Level Five</a:t>
            </a:r>
          </a:p>
        </p:txBody>
      </p:sp>
      <p:sp>
        <p:nvSpPr>
          <p:cNvPr id="6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Bullets">
    <p:spTree>
      <p:nvGrpSpPr>
        <p:cNvPr id="1" name=""/>
        <p:cNvGrpSpPr/>
        <p:nvPr/>
      </p:nvGrpSpPr>
      <p:grpSpPr>
        <a:xfrm>
          <a:off x="0" y="0"/>
          <a:ext cx="0" cy="0"/>
          <a:chOff x="0" y="0"/>
          <a:chExt cx="0" cy="0"/>
        </a:xfrm>
      </p:grpSpPr>
      <p:sp>
        <p:nvSpPr>
          <p:cNvPr id="75" name="Body Level One…"/>
          <p:cNvSpPr txBox="1"/>
          <p:nvPr>
            <p:ph type="body" idx="1"/>
          </p:nvPr>
        </p:nvSpPr>
        <p:spPr>
          <a:xfrm>
            <a:off x="952500" y="1270000"/>
            <a:ext cx="11099800" cy="7213600"/>
          </a:xfrm>
          <a:prstGeom prst="rect">
            <a:avLst/>
          </a:prstGeom>
        </p:spPr>
        <p:txBody>
          <a:bodyPr/>
          <a:lstStyle>
            <a:lvl1pPr>
              <a:buClrTx/>
            </a:lvl1pPr>
            <a:lvl2pPr>
              <a:buClrTx/>
            </a:lvl2pPr>
            <a:lvl3pPr>
              <a:buClrTx/>
            </a:lvl3pPr>
            <a:lvl4pPr>
              <a:buClrTx/>
            </a:lvl4pPr>
            <a:lvl5pPr>
              <a:buClrTx/>
            </a:lvl5pPr>
          </a:lstStyle>
          <a:p>
            <a:pPr/>
            <a:r>
              <a:t>Body Level One</a:t>
            </a:r>
          </a:p>
          <a:p>
            <a:pPr lvl="1"/>
            <a:r>
              <a:t>Body Level Two</a:t>
            </a:r>
          </a:p>
          <a:p>
            <a:pPr lvl="2"/>
            <a:r>
              <a:t>Body Level Three</a:t>
            </a:r>
          </a:p>
          <a:p>
            <a:pPr lvl="3"/>
            <a:r>
              <a:t>Body Level Four</a:t>
            </a:r>
          </a:p>
          <a:p>
            <a:pPr lvl="4"/>
            <a:r>
              <a:t>Body Level Five</a:t>
            </a:r>
          </a:p>
        </p:txBody>
      </p:sp>
      <p:sp>
        <p:nvSpPr>
          <p:cNvPr id="7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Photo - 3 Up">
    <p:spTree>
      <p:nvGrpSpPr>
        <p:cNvPr id="1" name=""/>
        <p:cNvGrpSpPr/>
        <p:nvPr/>
      </p:nvGrpSpPr>
      <p:grpSpPr>
        <a:xfrm>
          <a:off x="0" y="0"/>
          <a:ext cx="0" cy="0"/>
          <a:chOff x="0" y="0"/>
          <a:chExt cx="0" cy="0"/>
        </a:xfrm>
      </p:grpSpPr>
      <p:sp>
        <p:nvSpPr>
          <p:cNvPr id="83" name="Image"/>
          <p:cNvSpPr/>
          <p:nvPr>
            <p:ph type="pic" sz="quarter" idx="13"/>
          </p:nvPr>
        </p:nvSpPr>
        <p:spPr>
          <a:xfrm>
            <a:off x="6731000" y="4965700"/>
            <a:ext cx="5334000" cy="3898900"/>
          </a:xfrm>
          <a:prstGeom prst="rect">
            <a:avLst/>
          </a:prstGeom>
        </p:spPr>
        <p:txBody>
          <a:bodyPr lIns="91439" tIns="45719" rIns="91439" bIns="45719" anchor="t">
            <a:noAutofit/>
          </a:bodyPr>
          <a:lstStyle/>
          <a:p>
            <a:pPr/>
          </a:p>
        </p:txBody>
      </p:sp>
      <p:sp>
        <p:nvSpPr>
          <p:cNvPr id="84" name="Image"/>
          <p:cNvSpPr/>
          <p:nvPr>
            <p:ph type="pic" sz="quarter" idx="14"/>
          </p:nvPr>
        </p:nvSpPr>
        <p:spPr>
          <a:xfrm>
            <a:off x="6731000" y="635000"/>
            <a:ext cx="5334000" cy="3898900"/>
          </a:xfrm>
          <a:prstGeom prst="rect">
            <a:avLst/>
          </a:prstGeom>
        </p:spPr>
        <p:txBody>
          <a:bodyPr lIns="91439" tIns="45719" rIns="91439" bIns="45719" anchor="t">
            <a:noAutofit/>
          </a:bodyPr>
          <a:lstStyle/>
          <a:p>
            <a:pPr/>
          </a:p>
        </p:txBody>
      </p:sp>
      <p:sp>
        <p:nvSpPr>
          <p:cNvPr id="85" name="Image"/>
          <p:cNvSpPr/>
          <p:nvPr>
            <p:ph type="pic" sz="half" idx="15"/>
          </p:nvPr>
        </p:nvSpPr>
        <p:spPr>
          <a:xfrm>
            <a:off x="952500" y="635000"/>
            <a:ext cx="5334000" cy="8229600"/>
          </a:xfrm>
          <a:prstGeom prst="rect">
            <a:avLst/>
          </a:prstGeom>
        </p:spPr>
        <p:txBody>
          <a:bodyPr lIns="91439" tIns="45719" rIns="91439" bIns="45719" anchor="t">
            <a:noAutofit/>
          </a:bodyPr>
          <a:lstStyle/>
          <a:p>
            <a:pPr/>
          </a:p>
        </p:txBody>
      </p:sp>
      <p:sp>
        <p:nvSpPr>
          <p:cNvPr id="8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 Id="rId16"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p:bgPr>
    </p:bg>
    <p:spTree>
      <p:nvGrpSpPr>
        <p:cNvPr id="1" name=""/>
        <p:cNvGrpSpPr/>
        <p:nvPr/>
      </p:nvGrpSpPr>
      <p:grpSpPr>
        <a:xfrm>
          <a:off x="0" y="0"/>
          <a:ext cx="0" cy="0"/>
          <a:chOff x="0" y="0"/>
          <a:chExt cx="0" cy="0"/>
        </a:xfrm>
      </p:grpSpPr>
      <p:sp>
        <p:nvSpPr>
          <p:cNvPr id="2" name="Title Text"/>
          <p:cNvSpPr txBox="1"/>
          <p:nvPr>
            <p:ph type="title"/>
          </p:nvPr>
        </p:nvSpPr>
        <p:spPr>
          <a:xfrm>
            <a:off x="952500" y="254000"/>
            <a:ext cx="11099800" cy="2159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Title Text</a:t>
            </a:r>
          </a:p>
        </p:txBody>
      </p:sp>
      <p:sp>
        <p:nvSpPr>
          <p:cNvPr id="3" name="Body Level One…"/>
          <p:cNvSpPr txBox="1"/>
          <p:nvPr>
            <p:ph type="body" idx="1"/>
          </p:nvPr>
        </p:nvSpPr>
        <p:spPr>
          <a:xfrm>
            <a:off x="952500" y="2590800"/>
            <a:ext cx="11099800" cy="62865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6328884" y="9296400"/>
            <a:ext cx="340259" cy="324306"/>
          </a:xfrm>
          <a:prstGeom prst="rect">
            <a:avLst/>
          </a:prstGeom>
          <a:ln w="12700">
            <a:miter lim="400000"/>
          </a:ln>
        </p:spPr>
        <p:txBody>
          <a:bodyPr wrap="none" lIns="50800" tIns="50800" rIns="50800" bIns="50800">
            <a:spAutoFit/>
          </a:bodyPr>
          <a:lstStyle>
            <a:lvl1pPr>
              <a:defRPr b="0" sz="1600">
                <a:latin typeface="Helvetica Neue Light"/>
                <a:ea typeface="Helvetica Neue Light"/>
                <a:cs typeface="Helvetica Neue Light"/>
                <a:sym typeface="Helvetica Neue Light"/>
              </a:defRPr>
            </a:lvl1pPr>
          </a:lstStyle>
          <a:p>
            <a:pPr/>
            <a:fld id="{86CB4B4D-7CA3-9044-876B-883B54F8677D}" type="slidenum"/>
          </a:p>
        </p:txBody>
      </p:sp>
    </p:spTree>
  </p:cSld>
  <p:clrMap bg1="dk1" tx1="lt1" bg2="dk2" tx2="lt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Lst>
  <p:transition xmlns:p14="http://schemas.microsoft.com/office/powerpoint/2010/main" spd="med" advClick="1"/>
  <p:txStyles>
    <p:titleStyle>
      <a:lvl1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Neue Medium"/>
        </a:defRPr>
      </a:lvl1pPr>
      <a:lvl2pPr marL="0" marR="0" indent="2286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Neue Medium"/>
        </a:defRPr>
      </a:lvl2pPr>
      <a:lvl3pPr marL="0" marR="0" indent="4572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Neue Medium"/>
        </a:defRPr>
      </a:lvl3pPr>
      <a:lvl4pPr marL="0" marR="0" indent="6858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Neue Medium"/>
        </a:defRPr>
      </a:lvl4pPr>
      <a:lvl5pPr marL="0" marR="0" indent="9144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Neue Medium"/>
        </a:defRPr>
      </a:lvl5pPr>
      <a:lvl6pPr marL="0" marR="0" indent="11430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Neue Medium"/>
        </a:defRPr>
      </a:lvl6pPr>
      <a:lvl7pPr marL="0" marR="0" indent="13716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Neue Medium"/>
        </a:defRPr>
      </a:lvl7pPr>
      <a:lvl8pPr marL="0" marR="0" indent="16002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Neue Medium"/>
        </a:defRPr>
      </a:lvl8pPr>
      <a:lvl9pPr marL="0" marR="0" indent="18288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Neue Medium"/>
        </a:defRPr>
      </a:lvl9pPr>
    </p:titleStyle>
    <p:bodyStyle>
      <a:lvl1pPr marL="444500" marR="0" indent="-444500" algn="l" defTabSz="584200" rtl="0" latinLnBrk="0">
        <a:lnSpc>
          <a:spcPct val="100000"/>
        </a:lnSpc>
        <a:spcBef>
          <a:spcPts val="4200"/>
        </a:spcBef>
        <a:spcAft>
          <a:spcPts val="0"/>
        </a:spcAft>
        <a:buClr>
          <a:srgbClr val="FFFFFF"/>
        </a:buClr>
        <a:buSzPct val="145000"/>
        <a:buFontTx/>
        <a:buChar char="•"/>
        <a:tabLst/>
        <a:defRPr b="0" baseline="0" cap="none" i="0" spc="0" strike="noStrike" sz="3200" u="none">
          <a:ln>
            <a:noFill/>
          </a:ln>
          <a:solidFill>
            <a:srgbClr val="FFFFFF"/>
          </a:solidFill>
          <a:uFillTx/>
          <a:latin typeface="Helvetica Neue"/>
          <a:ea typeface="Helvetica Neue"/>
          <a:cs typeface="Helvetica Neue"/>
          <a:sym typeface="Helvetica Neue"/>
        </a:defRPr>
      </a:lvl1pPr>
      <a:lvl2pPr marL="889000" marR="0" indent="-444500" algn="l" defTabSz="584200" rtl="0" latinLnBrk="0">
        <a:lnSpc>
          <a:spcPct val="100000"/>
        </a:lnSpc>
        <a:spcBef>
          <a:spcPts val="4200"/>
        </a:spcBef>
        <a:spcAft>
          <a:spcPts val="0"/>
        </a:spcAft>
        <a:buClr>
          <a:srgbClr val="FFFFFF"/>
        </a:buClr>
        <a:buSzPct val="145000"/>
        <a:buFontTx/>
        <a:buChar char="•"/>
        <a:tabLst/>
        <a:defRPr b="0" baseline="0" cap="none" i="0" spc="0" strike="noStrike" sz="3200" u="none">
          <a:ln>
            <a:noFill/>
          </a:ln>
          <a:solidFill>
            <a:srgbClr val="FFFFFF"/>
          </a:solidFill>
          <a:uFillTx/>
          <a:latin typeface="Helvetica Neue"/>
          <a:ea typeface="Helvetica Neue"/>
          <a:cs typeface="Helvetica Neue"/>
          <a:sym typeface="Helvetica Neue"/>
        </a:defRPr>
      </a:lvl2pPr>
      <a:lvl3pPr marL="1333500" marR="0" indent="-444500" algn="l" defTabSz="584200" rtl="0" latinLnBrk="0">
        <a:lnSpc>
          <a:spcPct val="100000"/>
        </a:lnSpc>
        <a:spcBef>
          <a:spcPts val="4200"/>
        </a:spcBef>
        <a:spcAft>
          <a:spcPts val="0"/>
        </a:spcAft>
        <a:buClr>
          <a:srgbClr val="FFFFFF"/>
        </a:buClr>
        <a:buSzPct val="145000"/>
        <a:buFontTx/>
        <a:buChar char="•"/>
        <a:tabLst/>
        <a:defRPr b="0" baseline="0" cap="none" i="0" spc="0" strike="noStrike" sz="3200" u="none">
          <a:ln>
            <a:noFill/>
          </a:ln>
          <a:solidFill>
            <a:srgbClr val="FFFFFF"/>
          </a:solidFill>
          <a:uFillTx/>
          <a:latin typeface="Helvetica Neue"/>
          <a:ea typeface="Helvetica Neue"/>
          <a:cs typeface="Helvetica Neue"/>
          <a:sym typeface="Helvetica Neue"/>
        </a:defRPr>
      </a:lvl3pPr>
      <a:lvl4pPr marL="1778000" marR="0" indent="-444500" algn="l" defTabSz="584200" rtl="0" latinLnBrk="0">
        <a:lnSpc>
          <a:spcPct val="100000"/>
        </a:lnSpc>
        <a:spcBef>
          <a:spcPts val="4200"/>
        </a:spcBef>
        <a:spcAft>
          <a:spcPts val="0"/>
        </a:spcAft>
        <a:buClr>
          <a:srgbClr val="FFFFFF"/>
        </a:buClr>
        <a:buSzPct val="145000"/>
        <a:buFontTx/>
        <a:buChar char="•"/>
        <a:tabLst/>
        <a:defRPr b="0" baseline="0" cap="none" i="0" spc="0" strike="noStrike" sz="3200" u="none">
          <a:ln>
            <a:noFill/>
          </a:ln>
          <a:solidFill>
            <a:srgbClr val="FFFFFF"/>
          </a:solidFill>
          <a:uFillTx/>
          <a:latin typeface="Helvetica Neue"/>
          <a:ea typeface="Helvetica Neue"/>
          <a:cs typeface="Helvetica Neue"/>
          <a:sym typeface="Helvetica Neue"/>
        </a:defRPr>
      </a:lvl4pPr>
      <a:lvl5pPr marL="2222500" marR="0" indent="-444500" algn="l" defTabSz="584200" rtl="0" latinLnBrk="0">
        <a:lnSpc>
          <a:spcPct val="100000"/>
        </a:lnSpc>
        <a:spcBef>
          <a:spcPts val="4200"/>
        </a:spcBef>
        <a:spcAft>
          <a:spcPts val="0"/>
        </a:spcAft>
        <a:buClr>
          <a:srgbClr val="FFFFFF"/>
        </a:buClr>
        <a:buSzPct val="145000"/>
        <a:buFontTx/>
        <a:buChar char="•"/>
        <a:tabLst/>
        <a:defRPr b="0" baseline="0" cap="none" i="0" spc="0" strike="noStrike" sz="3200" u="none">
          <a:ln>
            <a:noFill/>
          </a:ln>
          <a:solidFill>
            <a:srgbClr val="FFFFFF"/>
          </a:solidFill>
          <a:uFillTx/>
          <a:latin typeface="Helvetica Neue"/>
          <a:ea typeface="Helvetica Neue"/>
          <a:cs typeface="Helvetica Neue"/>
          <a:sym typeface="Helvetica Neue"/>
        </a:defRPr>
      </a:lvl5pPr>
      <a:lvl6pPr marL="2667000" marR="0" indent="-444500" algn="l" defTabSz="584200" rtl="0" latinLnBrk="0">
        <a:lnSpc>
          <a:spcPct val="100000"/>
        </a:lnSpc>
        <a:spcBef>
          <a:spcPts val="4200"/>
        </a:spcBef>
        <a:spcAft>
          <a:spcPts val="0"/>
        </a:spcAft>
        <a:buClr>
          <a:srgbClr val="FFFFFF"/>
        </a:buClr>
        <a:buSzPct val="145000"/>
        <a:buFontTx/>
        <a:buChar char="•"/>
        <a:tabLst/>
        <a:defRPr b="0" baseline="0" cap="none" i="0" spc="0" strike="noStrike" sz="3200" u="none">
          <a:ln>
            <a:noFill/>
          </a:ln>
          <a:solidFill>
            <a:srgbClr val="FFFFFF"/>
          </a:solidFill>
          <a:uFillTx/>
          <a:latin typeface="Helvetica Neue"/>
          <a:ea typeface="Helvetica Neue"/>
          <a:cs typeface="Helvetica Neue"/>
          <a:sym typeface="Helvetica Neue"/>
        </a:defRPr>
      </a:lvl6pPr>
      <a:lvl7pPr marL="3111500" marR="0" indent="-444500" algn="l" defTabSz="584200" rtl="0" latinLnBrk="0">
        <a:lnSpc>
          <a:spcPct val="100000"/>
        </a:lnSpc>
        <a:spcBef>
          <a:spcPts val="4200"/>
        </a:spcBef>
        <a:spcAft>
          <a:spcPts val="0"/>
        </a:spcAft>
        <a:buClr>
          <a:srgbClr val="FFFFFF"/>
        </a:buClr>
        <a:buSzPct val="145000"/>
        <a:buFontTx/>
        <a:buChar char="•"/>
        <a:tabLst/>
        <a:defRPr b="0" baseline="0" cap="none" i="0" spc="0" strike="noStrike" sz="3200" u="none">
          <a:ln>
            <a:noFill/>
          </a:ln>
          <a:solidFill>
            <a:srgbClr val="FFFFFF"/>
          </a:solidFill>
          <a:uFillTx/>
          <a:latin typeface="Helvetica Neue"/>
          <a:ea typeface="Helvetica Neue"/>
          <a:cs typeface="Helvetica Neue"/>
          <a:sym typeface="Helvetica Neue"/>
        </a:defRPr>
      </a:lvl7pPr>
      <a:lvl8pPr marL="3556000" marR="0" indent="-444500" algn="l" defTabSz="584200" rtl="0" latinLnBrk="0">
        <a:lnSpc>
          <a:spcPct val="100000"/>
        </a:lnSpc>
        <a:spcBef>
          <a:spcPts val="4200"/>
        </a:spcBef>
        <a:spcAft>
          <a:spcPts val="0"/>
        </a:spcAft>
        <a:buClr>
          <a:srgbClr val="FFFFFF"/>
        </a:buClr>
        <a:buSzPct val="145000"/>
        <a:buFontTx/>
        <a:buChar char="•"/>
        <a:tabLst/>
        <a:defRPr b="0" baseline="0" cap="none" i="0" spc="0" strike="noStrike" sz="3200" u="none">
          <a:ln>
            <a:noFill/>
          </a:ln>
          <a:solidFill>
            <a:srgbClr val="FFFFFF"/>
          </a:solidFill>
          <a:uFillTx/>
          <a:latin typeface="Helvetica Neue"/>
          <a:ea typeface="Helvetica Neue"/>
          <a:cs typeface="Helvetica Neue"/>
          <a:sym typeface="Helvetica Neue"/>
        </a:defRPr>
      </a:lvl8pPr>
      <a:lvl9pPr marL="4000500" marR="0" indent="-444500" algn="l" defTabSz="584200" rtl="0" latinLnBrk="0">
        <a:lnSpc>
          <a:spcPct val="100000"/>
        </a:lnSpc>
        <a:spcBef>
          <a:spcPts val="4200"/>
        </a:spcBef>
        <a:spcAft>
          <a:spcPts val="0"/>
        </a:spcAft>
        <a:buClr>
          <a:srgbClr val="FFFFFF"/>
        </a:buClr>
        <a:buSzPct val="145000"/>
        <a:buFontTx/>
        <a:buChar char="•"/>
        <a:tabLst/>
        <a:defRPr b="0" baseline="0" cap="none" i="0" spc="0" strike="noStrike" sz="3200" u="none">
          <a:ln>
            <a:noFill/>
          </a:ln>
          <a:solidFill>
            <a:srgbClr val="FFFFFF"/>
          </a:solidFill>
          <a:uFillTx/>
          <a:latin typeface="Helvetica Neue"/>
          <a:ea typeface="Helvetica Neue"/>
          <a:cs typeface="Helvetica Neue"/>
          <a:sym typeface="Helvetica Neue"/>
        </a:defRPr>
      </a:lvl9pPr>
    </p:bodyStyle>
    <p:otherStyle>
      <a:lvl1pPr marL="0" marR="0" indent="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1pPr>
      <a:lvl2pPr marL="0" marR="0" indent="22860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2pPr>
      <a:lvl3pPr marL="0" marR="0" indent="45720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3pPr>
      <a:lvl4pPr marL="0" marR="0" indent="68580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4pPr>
      <a:lvl5pPr marL="0" marR="0" indent="91440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5pPr>
      <a:lvl6pPr marL="0" marR="0" indent="114300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6pPr>
      <a:lvl7pPr marL="0" marR="0" indent="137160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7pPr>
      <a:lvl8pPr marL="0" marR="0" indent="160020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8pPr>
      <a:lvl9pPr marL="0" marR="0" indent="182880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image" Target="../media/image1.png"/></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2.png"/><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7" name="Unidad 7…"/>
          <p:cNvSpPr txBox="1"/>
          <p:nvPr>
            <p:ph type="title"/>
          </p:nvPr>
        </p:nvSpPr>
        <p:spPr>
          <a:xfrm>
            <a:off x="1270000" y="596900"/>
            <a:ext cx="10464800" cy="3016201"/>
          </a:xfrm>
          <a:prstGeom prst="rect">
            <a:avLst/>
          </a:prstGeom>
        </p:spPr>
        <p:txBody>
          <a:bodyPr/>
          <a:lstStyle/>
          <a:p>
            <a:pPr defTabSz="347472">
              <a:defRPr sz="5472"/>
            </a:pPr>
            <a:r>
              <a:t>Unidad 7</a:t>
            </a:r>
          </a:p>
          <a:p>
            <a:pPr defTabSz="347472">
              <a:defRPr sz="5472"/>
            </a:pPr>
          </a:p>
          <a:p>
            <a:pPr defTabSz="347472">
              <a:defRPr sz="5472"/>
            </a:pPr>
            <a:r>
              <a:t>COMPOSICIÓN ACADÉMICA</a:t>
            </a:r>
          </a:p>
        </p:txBody>
      </p:sp>
      <p:sp>
        <p:nvSpPr>
          <p:cNvPr id="148" name="LECCIONES…"/>
          <p:cNvSpPr txBox="1"/>
          <p:nvPr>
            <p:ph type="body" sz="half" idx="1"/>
          </p:nvPr>
        </p:nvSpPr>
        <p:spPr>
          <a:xfrm>
            <a:off x="2552005" y="3610554"/>
            <a:ext cx="7900790" cy="4225728"/>
          </a:xfrm>
          <a:prstGeom prst="rect">
            <a:avLst/>
          </a:prstGeom>
        </p:spPr>
        <p:txBody>
          <a:bodyPr/>
          <a:lstStyle/>
          <a:p>
            <a:pPr/>
          </a:p>
          <a:p>
            <a:pPr/>
            <a:r>
              <a:t>LECCIONES</a:t>
            </a:r>
          </a:p>
          <a:p>
            <a:pPr algn="l"/>
            <a:r>
              <a:t>1. Características</a:t>
            </a:r>
          </a:p>
          <a:p>
            <a:pPr algn="l"/>
            <a:r>
              <a:t>2. Estructura</a:t>
            </a:r>
          </a:p>
          <a:p>
            <a:pPr algn="l"/>
            <a:r>
              <a:t>3. Tipología</a:t>
            </a:r>
          </a:p>
        </p:txBody>
      </p:sp>
      <p:sp>
        <p:nvSpPr>
          <p:cNvPr id="149" name="Apple"/>
          <p:cNvSpPr/>
          <p:nvPr/>
        </p:nvSpPr>
        <p:spPr>
          <a:xfrm>
            <a:off x="11272154" y="7859135"/>
            <a:ext cx="1168519" cy="1329682"/>
          </a:xfrm>
          <a:custGeom>
            <a:avLst/>
            <a:gdLst/>
            <a:ahLst/>
            <a:cxnLst>
              <a:cxn ang="0">
                <a:pos x="wd2" y="hd2"/>
              </a:cxn>
              <a:cxn ang="5400000">
                <a:pos x="wd2" y="hd2"/>
              </a:cxn>
              <a:cxn ang="10800000">
                <a:pos x="wd2" y="hd2"/>
              </a:cxn>
              <a:cxn ang="16200000">
                <a:pos x="wd2" y="hd2"/>
              </a:cxn>
            </a:cxnLst>
            <a:rect l="0" t="0" r="r" b="b"/>
            <a:pathLst>
              <a:path w="17410" h="20613" fill="norm" stroke="1" extrusionOk="0">
                <a:moveTo>
                  <a:pt x="0" y="2"/>
                </a:moveTo>
                <a:cubicBezTo>
                  <a:pt x="1451" y="3943"/>
                  <a:pt x="5157" y="4456"/>
                  <a:pt x="6978" y="3382"/>
                </a:cubicBezTo>
                <a:cubicBezTo>
                  <a:pt x="7286" y="3563"/>
                  <a:pt x="8060" y="4073"/>
                  <a:pt x="8550" y="4884"/>
                </a:cubicBezTo>
                <a:cubicBezTo>
                  <a:pt x="8454" y="5252"/>
                  <a:pt x="8387" y="5636"/>
                  <a:pt x="8341" y="6039"/>
                </a:cubicBezTo>
                <a:cubicBezTo>
                  <a:pt x="7169" y="5159"/>
                  <a:pt x="4412" y="3710"/>
                  <a:pt x="1571" y="6696"/>
                </a:cubicBezTo>
                <a:cubicBezTo>
                  <a:pt x="-2090" y="10545"/>
                  <a:pt x="1666" y="17304"/>
                  <a:pt x="3532" y="19171"/>
                </a:cubicBezTo>
                <a:cubicBezTo>
                  <a:pt x="5051" y="20690"/>
                  <a:pt x="7284" y="21033"/>
                  <a:pt x="8895" y="20084"/>
                </a:cubicBezTo>
                <a:cubicBezTo>
                  <a:pt x="10541" y="20966"/>
                  <a:pt x="12760" y="20533"/>
                  <a:pt x="14220" y="18952"/>
                </a:cubicBezTo>
                <a:cubicBezTo>
                  <a:pt x="16014" y="17010"/>
                  <a:pt x="19510" y="10100"/>
                  <a:pt x="15705" y="6404"/>
                </a:cubicBezTo>
                <a:cubicBezTo>
                  <a:pt x="12821" y="3604"/>
                  <a:pt x="10177" y="5030"/>
                  <a:pt x="8996" y="5962"/>
                </a:cubicBezTo>
                <a:cubicBezTo>
                  <a:pt x="9362" y="4276"/>
                  <a:pt x="10299" y="2881"/>
                  <a:pt x="11830" y="1818"/>
                </a:cubicBezTo>
                <a:cubicBezTo>
                  <a:pt x="12127" y="1605"/>
                  <a:pt x="11429" y="972"/>
                  <a:pt x="11062" y="1235"/>
                </a:cubicBezTo>
                <a:cubicBezTo>
                  <a:pt x="9865" y="2172"/>
                  <a:pt x="9134" y="3168"/>
                  <a:pt x="8722" y="4327"/>
                </a:cubicBezTo>
                <a:cubicBezTo>
                  <a:pt x="8152" y="3554"/>
                  <a:pt x="7406" y="3094"/>
                  <a:pt x="7137" y="2944"/>
                </a:cubicBezTo>
                <a:cubicBezTo>
                  <a:pt x="6952" y="2300"/>
                  <a:pt x="6374" y="756"/>
                  <a:pt x="4976" y="243"/>
                </a:cubicBezTo>
                <a:cubicBezTo>
                  <a:pt x="2769" y="-567"/>
                  <a:pt x="2384" y="993"/>
                  <a:pt x="0" y="2"/>
                </a:cubicBezTo>
                <a:close/>
              </a:path>
            </a:pathLst>
          </a:custGeom>
          <a:solidFill>
            <a:srgbClr val="C13521"/>
          </a:solidFill>
          <a:ln w="12700">
            <a:miter lim="400000"/>
          </a:ln>
          <a:effectLst>
            <a:outerShdw sx="100000" sy="100000" kx="0" ky="0" algn="b" rotWithShape="0" blurRad="63500" dist="0" dir="16200000">
              <a:srgbClr val="000000">
                <a:alpha val="50000"/>
              </a:srgbClr>
            </a:outerShdw>
          </a:effectLst>
        </p:spPr>
        <p:txBody>
          <a:bodyPr lIns="50800" tIns="50800" rIns="50800" bIns="50800" anchor="ctr"/>
          <a:lstStyle/>
          <a:p>
            <a:pPr defTabSz="457200">
              <a:defRPr b="0" sz="3200">
                <a:effectLst>
                  <a:outerShdw sx="100000" sy="100000" kx="0" ky="0" algn="b" rotWithShape="0" blurRad="63500" dist="25400" dir="2700000">
                    <a:srgbClr val="000000">
                      <a:alpha val="70000"/>
                    </a:srgbClr>
                  </a:outerShdw>
                </a:effectLst>
                <a:latin typeface="Chalkduster"/>
                <a:ea typeface="Chalkduster"/>
                <a:cs typeface="Chalkduster"/>
                <a:sym typeface="Chalkduster"/>
              </a:defRPr>
            </a:pPr>
          </a:p>
        </p:txBody>
      </p:sp>
      <p:sp>
        <p:nvSpPr>
          <p:cNvPr id="150" name="Dingbat Check"/>
          <p:cNvSpPr/>
          <p:nvPr/>
        </p:nvSpPr>
        <p:spPr>
          <a:xfrm>
            <a:off x="1571729" y="5210896"/>
            <a:ext cx="1301542" cy="1236808"/>
          </a:xfrm>
          <a:custGeom>
            <a:avLst/>
            <a:gdLst/>
            <a:ahLst/>
            <a:cxnLst>
              <a:cxn ang="0">
                <a:pos x="wd2" y="hd2"/>
              </a:cxn>
              <a:cxn ang="5400000">
                <a:pos x="wd2" y="hd2"/>
              </a:cxn>
              <a:cxn ang="10800000">
                <a:pos x="wd2" y="hd2"/>
              </a:cxn>
              <a:cxn ang="16200000">
                <a:pos x="wd2" y="hd2"/>
              </a:cxn>
            </a:cxnLst>
            <a:rect l="0" t="0" r="r" b="b"/>
            <a:pathLst>
              <a:path w="21452" h="20404" fill="norm" stroke="1" extrusionOk="0">
                <a:moveTo>
                  <a:pt x="19340" y="6"/>
                </a:moveTo>
                <a:cubicBezTo>
                  <a:pt x="18911" y="-308"/>
                  <a:pt x="8317" y="11620"/>
                  <a:pt x="6423" y="13985"/>
                </a:cubicBezTo>
                <a:cubicBezTo>
                  <a:pt x="6323" y="14108"/>
                  <a:pt x="6215" y="14226"/>
                  <a:pt x="6090" y="14370"/>
                </a:cubicBezTo>
                <a:cubicBezTo>
                  <a:pt x="5960" y="14216"/>
                  <a:pt x="5854" y="14096"/>
                  <a:pt x="5755" y="13971"/>
                </a:cubicBezTo>
                <a:cubicBezTo>
                  <a:pt x="4964" y="12967"/>
                  <a:pt x="4458" y="12167"/>
                  <a:pt x="3657" y="11171"/>
                </a:cubicBezTo>
                <a:cubicBezTo>
                  <a:pt x="3337" y="10773"/>
                  <a:pt x="2972" y="10410"/>
                  <a:pt x="2634" y="10026"/>
                </a:cubicBezTo>
                <a:cubicBezTo>
                  <a:pt x="2472" y="9843"/>
                  <a:pt x="2283" y="9849"/>
                  <a:pt x="2071" y="9915"/>
                </a:cubicBezTo>
                <a:cubicBezTo>
                  <a:pt x="1856" y="9981"/>
                  <a:pt x="1574" y="9982"/>
                  <a:pt x="1303" y="10152"/>
                </a:cubicBezTo>
                <a:cubicBezTo>
                  <a:pt x="1209" y="10262"/>
                  <a:pt x="1332" y="10438"/>
                  <a:pt x="1349" y="10609"/>
                </a:cubicBezTo>
                <a:cubicBezTo>
                  <a:pt x="1369" y="10821"/>
                  <a:pt x="603" y="10792"/>
                  <a:pt x="203" y="11061"/>
                </a:cubicBezTo>
                <a:cubicBezTo>
                  <a:pt x="111" y="11123"/>
                  <a:pt x="286" y="11375"/>
                  <a:pt x="227" y="11440"/>
                </a:cubicBezTo>
                <a:cubicBezTo>
                  <a:pt x="51" y="11634"/>
                  <a:pt x="-61" y="11588"/>
                  <a:pt x="36" y="11826"/>
                </a:cubicBezTo>
                <a:cubicBezTo>
                  <a:pt x="896" y="13941"/>
                  <a:pt x="2182" y="15733"/>
                  <a:pt x="3218" y="17879"/>
                </a:cubicBezTo>
                <a:cubicBezTo>
                  <a:pt x="4865" y="21292"/>
                  <a:pt x="5178" y="19166"/>
                  <a:pt x="5654" y="19575"/>
                </a:cubicBezTo>
                <a:cubicBezTo>
                  <a:pt x="7119" y="20836"/>
                  <a:pt x="6474" y="21179"/>
                  <a:pt x="9921" y="16770"/>
                </a:cubicBezTo>
                <a:cubicBezTo>
                  <a:pt x="11378" y="14721"/>
                  <a:pt x="19009" y="5203"/>
                  <a:pt x="20710" y="3334"/>
                </a:cubicBezTo>
                <a:cubicBezTo>
                  <a:pt x="20919" y="3106"/>
                  <a:pt x="21118" y="2879"/>
                  <a:pt x="21258" y="2594"/>
                </a:cubicBezTo>
                <a:cubicBezTo>
                  <a:pt x="21526" y="2050"/>
                  <a:pt x="21539" y="2066"/>
                  <a:pt x="21150" y="1624"/>
                </a:cubicBezTo>
                <a:cubicBezTo>
                  <a:pt x="21006" y="1461"/>
                  <a:pt x="20856" y="1427"/>
                  <a:pt x="20646" y="1437"/>
                </a:cubicBezTo>
                <a:cubicBezTo>
                  <a:pt x="20244" y="1456"/>
                  <a:pt x="20044" y="1227"/>
                  <a:pt x="20086" y="860"/>
                </a:cubicBezTo>
                <a:cubicBezTo>
                  <a:pt x="20096" y="778"/>
                  <a:pt x="20075" y="672"/>
                  <a:pt x="20023" y="612"/>
                </a:cubicBezTo>
                <a:cubicBezTo>
                  <a:pt x="19903" y="469"/>
                  <a:pt x="19492" y="117"/>
                  <a:pt x="19340" y="6"/>
                </a:cubicBezTo>
                <a:close/>
              </a:path>
            </a:pathLst>
          </a:custGeom>
          <a:solidFill>
            <a:srgbClr val="C13521"/>
          </a:solidFill>
          <a:ln w="12700">
            <a:miter lim="400000"/>
          </a:ln>
          <a:effectLst>
            <a:outerShdw sx="100000" sy="100000" kx="0" ky="0" algn="b" rotWithShape="0" blurRad="63500" dist="0" dir="16200000">
              <a:srgbClr val="000000">
                <a:alpha val="50000"/>
              </a:srgbClr>
            </a:outerShdw>
          </a:effectLst>
        </p:spPr>
        <p:txBody>
          <a:bodyPr lIns="50800" tIns="50800" rIns="50800" bIns="50800" anchor="ctr"/>
          <a:lstStyle/>
          <a:p>
            <a:pPr defTabSz="457200">
              <a:defRPr b="0" sz="3200">
                <a:effectLst>
                  <a:outerShdw sx="100000" sy="100000" kx="0" ky="0" algn="b" rotWithShape="0" blurRad="63500" dist="25400" dir="2700000">
                    <a:srgbClr val="000000">
                      <a:alpha val="70000"/>
                    </a:srgbClr>
                  </a:outerShdw>
                </a:effectLst>
                <a:latin typeface="Chalkduster"/>
                <a:ea typeface="Chalkduster"/>
                <a:cs typeface="Chalkduster"/>
                <a:sym typeface="Chalkduster"/>
              </a:defRPr>
            </a:pP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2" name="COMPOSICIONES ACADÉMICAS…"/>
          <p:cNvSpPr txBox="1"/>
          <p:nvPr/>
        </p:nvSpPr>
        <p:spPr>
          <a:xfrm>
            <a:off x="298450" y="357368"/>
            <a:ext cx="12407900" cy="903886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just" defTabSz="457200">
              <a:defRPr b="0" sz="2100">
                <a:solidFill>
                  <a:srgbClr val="A8E685"/>
                </a:solidFill>
                <a:latin typeface="Chalkduster"/>
                <a:ea typeface="Chalkduster"/>
                <a:cs typeface="Chalkduster"/>
                <a:sym typeface="Chalkduster"/>
              </a:defRPr>
            </a:pPr>
            <a:r>
              <a:t>COMPOSICIONES ACADÉMICAS</a:t>
            </a:r>
          </a:p>
          <a:p>
            <a:pPr algn="just" defTabSz="457200">
              <a:defRPr b="0" sz="2100">
                <a:solidFill>
                  <a:srgbClr val="A8E685"/>
                </a:solidFill>
                <a:latin typeface="Chalkduster"/>
                <a:ea typeface="Chalkduster"/>
                <a:cs typeface="Chalkduster"/>
                <a:sym typeface="Chalkduster"/>
              </a:defRPr>
            </a:pPr>
            <a:r>
              <a:t>2. Estructura</a:t>
            </a:r>
          </a:p>
          <a:p>
            <a:pPr algn="just" defTabSz="457200">
              <a:defRPr b="0" sz="2100">
                <a:latin typeface="Chalkduster"/>
                <a:ea typeface="Chalkduster"/>
                <a:cs typeface="Chalkduster"/>
                <a:sym typeface="Chalkduster"/>
              </a:defRPr>
            </a:pPr>
            <a:r>
              <a:t>Orden de las Partes</a:t>
            </a:r>
          </a:p>
          <a:p>
            <a:pPr marL="269875" indent="-269875" algn="just" defTabSz="457200">
              <a:buSzPct val="43000"/>
              <a:buBlip>
                <a:blip r:embed="rId2"/>
              </a:buBlip>
              <a:defRPr b="0" sz="2100">
                <a:solidFill>
                  <a:srgbClr val="E8BB25"/>
                </a:solidFill>
                <a:latin typeface="Chalkduster"/>
                <a:ea typeface="Chalkduster"/>
                <a:cs typeface="Chalkduster"/>
                <a:sym typeface="Chalkduster"/>
              </a:defRPr>
            </a:pPr>
            <a:r>
              <a:rPr>
                <a:solidFill>
                  <a:srgbClr val="FFFFFF"/>
                </a:solidFill>
              </a:rPr>
              <a:t>Introducción.</a:t>
            </a:r>
            <a:r>
              <a:t> En la introducción, el autor presenta el tema sobre el cual va a tratar, hace su declaración de intenciones, etcétera. Es a partir de esta primera parte del documento que el lector se forma una idea del texto que tiene en las manos. Por lo general, esta parte es la última que se redacta, pues en ella el autor decide sobre qué va a hablar. Por tanto, para hacerlo correctamente, es necesario que se tenga la composición terminada. </a:t>
            </a:r>
            <a:endParaRPr>
              <a:solidFill>
                <a:srgbClr val="1178CA"/>
              </a:solidFill>
            </a:endParaRPr>
          </a:p>
          <a:p>
            <a:pPr marL="269875" indent="-269875" algn="just" defTabSz="457200">
              <a:buSzPct val="43000"/>
              <a:buBlip>
                <a:blip r:embed="rId2"/>
              </a:buBlip>
              <a:defRPr b="0" sz="2100">
                <a:solidFill>
                  <a:srgbClr val="71B0E2"/>
                </a:solidFill>
                <a:latin typeface="Chalkduster"/>
                <a:ea typeface="Chalkduster"/>
                <a:cs typeface="Chalkduster"/>
                <a:sym typeface="Chalkduster"/>
              </a:defRPr>
            </a:pPr>
            <a:r>
              <a:rPr>
                <a:solidFill>
                  <a:srgbClr val="FFFFFF"/>
                </a:solidFill>
              </a:rPr>
              <a:t>Cuerpo.</a:t>
            </a:r>
            <a:r>
              <a:t> </a:t>
            </a:r>
            <a:r>
              <a:t>En el cuerpo, el autor desarrolla propiamente el tema; para este desarrollo, se vale de la información que ha obtenido de las distintas fuentes que ha consultado. No sólo expone lo hallado en las fuentes, sino que trabaja esa información, ya sea comparando posturas de distintos autores, mostrando sus propias opiniones, etcétera. Es aquí donde el lector podrá encontrar el desarrollo del núcleo </a:t>
            </a:r>
            <a:r>
              <a:rPr u="sng"/>
              <a:t>argumental</a:t>
            </a:r>
            <a:r>
              <a:t> de la exposición.</a:t>
            </a:r>
          </a:p>
          <a:p>
            <a:pPr marL="269875" indent="-269875" algn="just" defTabSz="457200">
              <a:buSzPct val="43000"/>
              <a:buBlip>
                <a:blip r:embed="rId2"/>
              </a:buBlip>
              <a:defRPr b="0" sz="2100">
                <a:solidFill>
                  <a:srgbClr val="D4ABEF"/>
                </a:solidFill>
                <a:latin typeface="Chalkduster"/>
                <a:ea typeface="Chalkduster"/>
                <a:cs typeface="Chalkduster"/>
                <a:sym typeface="Chalkduster"/>
              </a:defRPr>
            </a:pPr>
            <a:r>
              <a:rPr>
                <a:solidFill>
                  <a:srgbClr val="FFFFFF"/>
                </a:solidFill>
              </a:rPr>
              <a:t>Cierre.</a:t>
            </a:r>
            <a:r>
              <a:t> En el cierre, el autor presenta sus conclusiones trabajo. Asimismo, puede presentar recomendaciones, sugerencias, etcétera. En esta parte, se dejan sentados los resultados de los análisis que se hayan hecho y es donde se consignan los conocimientos nuevos a los que se haya podido llegar en la investigación realizada. Ya que esta parte representa, en alguna medida, un balance de la investigación, podrían también dejarse abiertos nuevos temas que desarrollar en un futuro.</a:t>
            </a:r>
          </a:p>
        </p:txBody>
      </p:sp>
      <p:sp>
        <p:nvSpPr>
          <p:cNvPr id="153" name="Unidad 7. Composición Académica…"/>
          <p:cNvSpPr txBox="1"/>
          <p:nvPr>
            <p:ph type="title"/>
          </p:nvPr>
        </p:nvSpPr>
        <p:spPr>
          <a:xfrm>
            <a:off x="6810424" y="-152400"/>
            <a:ext cx="6092776" cy="1201887"/>
          </a:xfrm>
          <a:prstGeom prst="rect">
            <a:avLst/>
          </a:prstGeom>
        </p:spPr>
        <p:txBody>
          <a:bodyPr/>
          <a:lstStyle/>
          <a:p>
            <a:pPr algn="r">
              <a:defRPr sz="1400"/>
            </a:pPr>
            <a:r>
              <a:t>Unidad 7. Composición Académica</a:t>
            </a:r>
          </a:p>
          <a:p>
            <a:pPr algn="r">
              <a:defRPr sz="1400"/>
            </a:pPr>
            <a:r>
              <a:t>Lección 2. Estructura</a:t>
            </a:r>
          </a:p>
        </p:txBody>
      </p:sp>
      <p:sp>
        <p:nvSpPr>
          <p:cNvPr id="154" name="https://sites.google.com/site/redaccionavanzada2013/22"/>
          <p:cNvSpPr txBox="1"/>
          <p:nvPr/>
        </p:nvSpPr>
        <p:spPr>
          <a:xfrm>
            <a:off x="6659325" y="9202412"/>
            <a:ext cx="6163150" cy="391175"/>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defTabSz="457200">
              <a:defRPr b="0" sz="1500">
                <a:latin typeface="Chalkduster"/>
                <a:ea typeface="Chalkduster"/>
                <a:cs typeface="Chalkduster"/>
                <a:sym typeface="Chalkduster"/>
              </a:defRPr>
            </a:lvl1pPr>
          </a:lstStyle>
          <a:p>
            <a:pPr/>
            <a:r>
              <a:t>https://sites.google.com/site/redaccionavanzada2013/22</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156" name="Image" descr="Image"/>
          <p:cNvPicPr>
            <a:picLocks noChangeAspect="0"/>
          </p:cNvPicPr>
          <p:nvPr>
            <p:ph type="pic" idx="13"/>
          </p:nvPr>
        </p:nvPicPr>
        <p:blipFill>
          <a:blip r:embed="rId2">
            <a:extLst/>
          </a:blip>
          <a:stretch>
            <a:fillRect/>
          </a:stretch>
        </p:blipFill>
        <p:spPr>
          <a:xfrm>
            <a:off x="7588250" y="2254250"/>
            <a:ext cx="4835922" cy="6108700"/>
          </a:xfrm>
          <a:prstGeom prst="rect">
            <a:avLst/>
          </a:prstGeom>
        </p:spPr>
      </p:pic>
      <p:sp>
        <p:nvSpPr>
          <p:cNvPr id="157" name="TAREAS TRANSFORMADORAS"/>
          <p:cNvSpPr txBox="1"/>
          <p:nvPr>
            <p:ph type="title"/>
          </p:nvPr>
        </p:nvSpPr>
        <p:spPr>
          <a:xfrm>
            <a:off x="1612900" y="-25400"/>
            <a:ext cx="10464800" cy="2540000"/>
          </a:xfrm>
          <a:prstGeom prst="rect">
            <a:avLst/>
          </a:prstGeom>
        </p:spPr>
        <p:txBody>
          <a:bodyPr/>
          <a:lstStyle/>
          <a:p>
            <a:pPr>
              <a:defRPr sz="4700"/>
            </a:pPr>
          </a:p>
          <a:p>
            <a:pPr>
              <a:defRPr sz="4700">
                <a:solidFill>
                  <a:srgbClr val="A8E685"/>
                </a:solidFill>
              </a:defRPr>
            </a:pPr>
            <a:r>
              <a:t>TAREAS TRANSFORMADORAS</a:t>
            </a:r>
          </a:p>
        </p:txBody>
      </p:sp>
      <p:sp>
        <p:nvSpPr>
          <p:cNvPr id="158" name="U7. T2.…"/>
          <p:cNvSpPr txBox="1"/>
          <p:nvPr>
            <p:ph type="body" sz="half" idx="1"/>
          </p:nvPr>
        </p:nvSpPr>
        <p:spPr>
          <a:xfrm>
            <a:off x="1079599" y="2159000"/>
            <a:ext cx="6100416" cy="6096000"/>
          </a:xfrm>
          <a:prstGeom prst="rect">
            <a:avLst/>
          </a:prstGeom>
        </p:spPr>
        <p:txBody>
          <a:bodyPr/>
          <a:lstStyle/>
          <a:p>
            <a:pPr marL="482599" indent="-482599">
              <a:buBlip>
                <a:blip r:embed="rId3"/>
              </a:buBlip>
              <a:defRPr sz="5700"/>
            </a:pPr>
            <a:r>
              <a:t> U7. T2. </a:t>
            </a:r>
          </a:p>
          <a:p>
            <a:pPr marL="0" indent="0">
              <a:buSzTx/>
              <a:buNone/>
              <a:defRPr sz="5700"/>
            </a:pPr>
            <a:r>
              <a:t>Estudiar el Manual APA</a:t>
            </a:r>
          </a:p>
        </p:txBody>
      </p:sp>
      <p:sp>
        <p:nvSpPr>
          <p:cNvPr id="159" name="Unidad 7. Composición Académica…"/>
          <p:cNvSpPr txBox="1"/>
          <p:nvPr/>
        </p:nvSpPr>
        <p:spPr>
          <a:xfrm>
            <a:off x="6810424" y="-152400"/>
            <a:ext cx="6092776" cy="1201887"/>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lgn="r" defTabSz="457200">
              <a:defRPr b="0" sz="1400">
                <a:latin typeface="Chalkduster"/>
                <a:ea typeface="Chalkduster"/>
                <a:cs typeface="Chalkduster"/>
                <a:sym typeface="Chalkduster"/>
              </a:defRPr>
            </a:pPr>
            <a:r>
              <a:t>Unidad 7. Composición Académica</a:t>
            </a:r>
          </a:p>
          <a:p>
            <a:pPr algn="r" defTabSz="457200">
              <a:defRPr b="0" sz="1400">
                <a:latin typeface="Chalkduster"/>
                <a:ea typeface="Chalkduster"/>
                <a:cs typeface="Chalkduster"/>
                <a:sym typeface="Chalkduster"/>
              </a:defRPr>
            </a:pPr>
            <a:r>
              <a:t>Lección 2. Estructura</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Black">
  <a:themeElements>
    <a:clrScheme name="Black">
      <a:dk1>
        <a:srgbClr val="000000"/>
      </a:dk1>
      <a:lt1>
        <a:srgbClr val="FFFFFF"/>
      </a:lt1>
      <a:dk2>
        <a:srgbClr val="434343"/>
      </a:dk2>
      <a:lt2>
        <a:srgbClr val="A9A9A9"/>
      </a:lt2>
      <a:accent1>
        <a:srgbClr val="0076BA"/>
      </a:accent1>
      <a:accent2>
        <a:srgbClr val="00A89D"/>
      </a:accent2>
      <a:accent3>
        <a:srgbClr val="1DB100"/>
      </a:accent3>
      <a:accent4>
        <a:srgbClr val="F8BA00"/>
      </a:accent4>
      <a:accent5>
        <a:srgbClr val="EE220C"/>
      </a:accent5>
      <a:accent6>
        <a:srgbClr val="CB297B"/>
      </a:accent6>
      <a:hlink>
        <a:srgbClr val="0000FF"/>
      </a:hlink>
      <a:folHlink>
        <a:srgbClr val="FF00FF"/>
      </a:folHlink>
    </a:clrScheme>
    <a:fontScheme name="Black">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Off val="13529"/>
          </a:schemeClr>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FFFFFF"/>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Black">
  <a:themeElements>
    <a:clrScheme name="Black">
      <a:dk1>
        <a:srgbClr val="000000"/>
      </a:dk1>
      <a:lt1>
        <a:srgbClr val="FFFFFF"/>
      </a:lt1>
      <a:dk2>
        <a:srgbClr val="434343"/>
      </a:dk2>
      <a:lt2>
        <a:srgbClr val="A9A9A9"/>
      </a:lt2>
      <a:accent1>
        <a:srgbClr val="0076BA"/>
      </a:accent1>
      <a:accent2>
        <a:srgbClr val="00A89D"/>
      </a:accent2>
      <a:accent3>
        <a:srgbClr val="1DB100"/>
      </a:accent3>
      <a:accent4>
        <a:srgbClr val="F8BA00"/>
      </a:accent4>
      <a:accent5>
        <a:srgbClr val="EE220C"/>
      </a:accent5>
      <a:accent6>
        <a:srgbClr val="CB297B"/>
      </a:accent6>
      <a:hlink>
        <a:srgbClr val="0000FF"/>
      </a:hlink>
      <a:folHlink>
        <a:srgbClr val="FF00FF"/>
      </a:folHlink>
    </a:clrScheme>
    <a:fontScheme name="Black">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Off val="13529"/>
          </a:schemeClr>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FFFFFF"/>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