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23"/>
  </p:normalViewPr>
  <p:slideViewPr>
    <p:cSldViewPr snapToGrid="0" snapToObjects="1">
      <p:cViewPr varScale="1">
        <p:scale>
          <a:sx n="117" d="100"/>
          <a:sy n="117" d="100"/>
        </p:scale>
        <p:origin x="37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1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Case for Christian Leaders to Recruit Host Ministers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The Need for Compassionate Ministry in an Ever-Changing World.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Need for Host Ministers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Increased Displacement: Refugees, economic hardship, and natural disasters.</a:t>
            </a:r>
          </a:p>
          <a:p>
            <a:r>
              <a:rPr dirty="0"/>
              <a:t>Life Transitions: Divorce, unemployment, release from prison, or trauma recovery.</a:t>
            </a:r>
          </a:p>
          <a:p>
            <a:r>
              <a:rPr dirty="0"/>
              <a:t>Loneliness and Isolation: Host Ministers foster community and relationships.</a:t>
            </a:r>
          </a:p>
          <a:p>
            <a:r>
              <a:rPr dirty="0"/>
              <a:t>Holistic Ministry: Combining hospitality and spiritual care to create well-rounded ministry.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Gifts and Qualities of a Host Minister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/>
              <a:t>Gift of Hospitality: Creating a welcoming environment.</a:t>
            </a:r>
          </a:p>
          <a:p>
            <a:r>
              <a:rPr dirty="0"/>
              <a:t>Compassion and Empathy: Sensitivity to the needs of guests.</a:t>
            </a:r>
          </a:p>
          <a:p>
            <a:r>
              <a:rPr dirty="0"/>
              <a:t>Strong Communication Skills: Clear, compassionate, and spiritual communication.</a:t>
            </a:r>
          </a:p>
          <a:p>
            <a:r>
              <a:rPr dirty="0"/>
              <a:t>Spiritual Maturity: Leading with faith, grounded in biblical truths.</a:t>
            </a:r>
          </a:p>
          <a:p>
            <a:r>
              <a:rPr dirty="0"/>
              <a:t>Organizational Skills: Managing household logistics while offering spiritual care.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Training Available at Christian Leaders Institute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/>
              <a:t>Biblical Foundations of Hospitality: Understanding hospitality through Scripture.</a:t>
            </a:r>
          </a:p>
          <a:p>
            <a:r>
              <a:rPr dirty="0"/>
              <a:t>Trauma-Informed Care: Responding to trauma with wisdom and spiritual guidance.</a:t>
            </a:r>
          </a:p>
          <a:p>
            <a:r>
              <a:rPr dirty="0"/>
              <a:t>Setting Boundaries: Creating structured and peaceful environments.</a:t>
            </a:r>
          </a:p>
          <a:p>
            <a:r>
              <a:rPr dirty="0"/>
              <a:t>Navigating Cultural Differences: Learning cross-cultural communication.</a:t>
            </a:r>
          </a:p>
          <a:p>
            <a:r>
              <a:rPr dirty="0"/>
              <a:t>Job Readiness and Life Skills Training: Preparing guests for independence.</a:t>
            </a:r>
          </a:p>
          <a:p>
            <a:r>
              <a:rPr dirty="0"/>
              <a:t>Spiritual Mentorship and Discipleship: Leading guests in faith and spiritual growth.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Impact of Host Ministers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Transforming Lives: Offering safety, healing, and spiritual growth.</a:t>
            </a:r>
          </a:p>
          <a:p>
            <a:r>
              <a:rPr dirty="0"/>
              <a:t>Building Stronger Communities: Creating deeper connections in churches and communities.</a:t>
            </a:r>
          </a:p>
          <a:p>
            <a:r>
              <a:rPr dirty="0"/>
              <a:t>Advancing the Gospel: Serving as a witness to the transformative power of the Gospel.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Conclusion: The Call to Recruit Host Ministers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The need for Host Ministers is urgent.</a:t>
            </a:r>
          </a:p>
          <a:p>
            <a:r>
              <a:rPr dirty="0"/>
              <a:t>Christian leaders can extend their impact by recruiting and equipping individuals for this role.</a:t>
            </a:r>
          </a:p>
          <a:p>
            <a:r>
              <a:rPr dirty="0"/>
              <a:t>Through hospitality, churches can serve the displaced, hurting, and vulnerable.</a:t>
            </a:r>
          </a:p>
          <a:p>
            <a:r>
              <a:rPr dirty="0"/>
              <a:t>Host Ministers are a living witness to Christ's love in action.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308</Words>
  <Application>Microsoft Macintosh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Case for Christian Leaders to Recruit Host Ministers</vt:lpstr>
      <vt:lpstr>The Need for Host Ministers</vt:lpstr>
      <vt:lpstr>Gifts and Qualities of a Host Minister</vt:lpstr>
      <vt:lpstr>Training Available at Christian Leaders Institute</vt:lpstr>
      <vt:lpstr>The Impact of Host Ministers</vt:lpstr>
      <vt:lpstr>Conclusion: The Call to Recruit Host Ministers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for Christian Leaders to Recruit Host Ministers</dc:title>
  <dc:subject/>
  <dc:creator/>
  <cp:keywords/>
  <dc:description>generated using python-pptx</dc:description>
  <cp:lastModifiedBy>Christian Leaders Institute</cp:lastModifiedBy>
  <cp:revision>3</cp:revision>
  <dcterms:created xsi:type="dcterms:W3CDTF">2013-01-27T09:14:16Z</dcterms:created>
  <dcterms:modified xsi:type="dcterms:W3CDTF">2024-09-12T14:46:55Z</dcterms:modified>
  <cp:category/>
</cp:coreProperties>
</file>