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8"/>
  </p:notesMasterIdLst>
  <p:handoutMasterIdLst>
    <p:handoutMasterId r:id="rId19"/>
  </p:handoutMasterIdLst>
  <p:sldIdLst>
    <p:sldId id="1005" r:id="rId4"/>
    <p:sldId id="1063" r:id="rId5"/>
    <p:sldId id="1048" r:id="rId6"/>
    <p:sldId id="1124" r:id="rId7"/>
    <p:sldId id="1133" r:id="rId8"/>
    <p:sldId id="1134" r:id="rId9"/>
    <p:sldId id="1131" r:id="rId10"/>
    <p:sldId id="1135" r:id="rId11"/>
    <p:sldId id="1136" r:id="rId12"/>
    <p:sldId id="1137" r:id="rId13"/>
    <p:sldId id="1138" r:id="rId14"/>
    <p:sldId id="1130" r:id="rId15"/>
    <p:sldId id="1139" r:id="rId16"/>
    <p:sldId id="1042" r:id="rId17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24"/>
            <p14:sldId id="1133"/>
            <p14:sldId id="1134"/>
            <p14:sldId id="1131"/>
            <p14:sldId id="1135"/>
            <p14:sldId id="1136"/>
            <p14:sldId id="1137"/>
            <p14:sldId id="1138"/>
            <p14:sldId id="1130"/>
            <p14:sldId id="113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Abre tu Mundo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1233248" cy="4941168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Deja que los jóvenes vean quienes somos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¿Qué tal invitarlos a tu casa?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estás casado, tu matrimonio es un modelo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estás noviando, quizás seas el ejemplo más cercano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eres soltero, habla de tus estudios,                                   tu vida. Deja ver como la Biblia se                        relaciona con tu vida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751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Abre tu Mundo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1233248" cy="4941168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En la medida que los jóvenes te vean como un buen ejemplo crecerá tu autoridad para hablarles, enseñarles y si hace falta disciplinarlos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Es mostrar amor hacia ellos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013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Discipular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jóvenes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es la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preciosa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aventura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acompañarlos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hacia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la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madurez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6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6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Cristo</a:t>
            </a:r>
          </a:p>
        </p:txBody>
      </p:sp>
    </p:spTree>
    <p:extLst>
      <p:ext uri="{BB962C8B-B14F-4D97-AF65-F5344CB8AC3E}">
        <p14:creationId xmlns:p14="http://schemas.microsoft.com/office/powerpoint/2010/main" val="277987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Estamos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discipulando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 los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portadores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la Esperanza para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nuestro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mundo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. </a:t>
            </a:r>
          </a:p>
          <a:p>
            <a:pPr algn="ctr"/>
            <a:endParaRPr lang="en-US" sz="14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A los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seguidores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y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representantes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Cristo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su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propia</a:t>
            </a:r>
            <a:r>
              <a:rPr lang="en-US" sz="54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54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generación</a:t>
            </a:r>
            <a:endParaRPr lang="en-US" sz="54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270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Relación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240704" y="364502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Sé</a:t>
            </a:r>
            <a:r>
              <a:rPr lang="en-US" sz="9600" dirty="0">
                <a:latin typeface="Century Gothic" panose="020B0502020202020204" pitchFamily="34" charset="0"/>
              </a:rPr>
              <a:t> Real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Sé Real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89232" cy="4536504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jóvenes están cansados de gente que dicen ser una cosa y hacen otra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Les hace mal ver líderes que nunca admiten una debilidad y nunca reconocen un error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1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Sé Real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8923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jóvenes están cansados de gente que dicen ser una cosa y hacen otra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Les hace mal ver líderes que nunca admiten una debilidad y nunca reconocen un error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Mostrar que tenemos la misma                                               necesidad de Dios y estamos en la                    misma búsqueda de Cristo 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Estamos en el mismo discipulado                         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6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312712" y="3429303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Abre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tu</a:t>
            </a:r>
            <a:r>
              <a:rPr lang="en-US" sz="9600" dirty="0">
                <a:latin typeface="Century Gothic" panose="020B0502020202020204" pitchFamily="34" charset="0"/>
              </a:rPr>
              <a:t> Mundo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85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Abre tu Mundo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1233248" cy="468052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Deja que los jóvenes vean quienes somos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¿Qué tal invitarlos a tu casa?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274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Abre tu Mundo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1233248" cy="468052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Deja que los jóvenes vean quienes somos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¿Qué tal invitarlos a tu casa?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estás casado, tu matrimonio es un modelo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37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Abre tu Mundo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1233248" cy="468052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Deja que los jóvenes vean quienes somos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¿Qué tal invitarlos a tu casa?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estás casado, tu matrimonio es un modelo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 estás noviando, quizás seas el ejemplo más cercano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9538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75938</TotalTime>
  <Words>323</Words>
  <Application>Microsoft Office PowerPoint</Application>
  <PresentationFormat>Panorámica</PresentationFormat>
  <Paragraphs>40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Sé Real</vt:lpstr>
      <vt:lpstr>Sé Real</vt:lpstr>
      <vt:lpstr>Presentación de PowerPoint</vt:lpstr>
      <vt:lpstr>Abre tu Mundo</vt:lpstr>
      <vt:lpstr>Abre tu Mundo</vt:lpstr>
      <vt:lpstr>Abre tu Mundo</vt:lpstr>
      <vt:lpstr>Abre tu Mundo</vt:lpstr>
      <vt:lpstr>Abre tu Mundo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115</cp:revision>
  <dcterms:created xsi:type="dcterms:W3CDTF">2011-05-09T14:18:21Z</dcterms:created>
  <dcterms:modified xsi:type="dcterms:W3CDTF">2021-10-12T02:32:17Z</dcterms:modified>
  <cp:category>Templates</cp:category>
</cp:coreProperties>
</file>