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" d="100"/>
          <a:sy n="12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Life changing coaching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Three things coaches do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</a:t>
            </a:r>
            <a:r>
              <a:rPr lang="en-US" dirty="0" smtClean="0">
                <a:solidFill>
                  <a:srgbClr val="0000FF"/>
                </a:solidFill>
              </a:rPr>
              <a:t>management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is not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Pastoral Care = general care offered by Pastor and/or staff</a:t>
            </a:r>
          </a:p>
          <a:p>
            <a:pPr lvl="1"/>
            <a:r>
              <a:rPr lang="en-US" dirty="0" smtClean="0"/>
              <a:t>Being there in the good and bad times</a:t>
            </a:r>
          </a:p>
          <a:p>
            <a:pPr lvl="1"/>
            <a:r>
              <a:rPr lang="en-US" dirty="0" smtClean="0"/>
              <a:t>Keeping communication lines open </a:t>
            </a:r>
          </a:p>
          <a:p>
            <a:pPr lvl="1"/>
            <a:r>
              <a:rPr lang="en-US" dirty="0" smtClean="0"/>
              <a:t>Emergency suffering control</a:t>
            </a:r>
          </a:p>
          <a:p>
            <a:pPr lvl="1"/>
            <a:r>
              <a:rPr lang="en-US" dirty="0" smtClean="0"/>
              <a:t>Prayer</a:t>
            </a:r>
          </a:p>
          <a:p>
            <a:pPr lvl="1"/>
            <a:r>
              <a:rPr lang="en-US" dirty="0" smtClean="0"/>
              <a:t>Applying the word of God to problems</a:t>
            </a:r>
          </a:p>
          <a:p>
            <a:pPr lvl="1"/>
            <a:r>
              <a:rPr lang="en-US" dirty="0" smtClean="0"/>
              <a:t>Relationship issues, comfort, challenge</a:t>
            </a:r>
          </a:p>
          <a:p>
            <a:pPr lvl="1"/>
            <a:r>
              <a:rPr lang="en-US" dirty="0" smtClean="0"/>
              <a:t>Client wants to be cared </a:t>
            </a:r>
            <a:r>
              <a:rPr lang="en-US" dirty="0" smtClean="0">
                <a:solidFill>
                  <a:srgbClr val="0000FF"/>
                </a:solidFill>
              </a:rPr>
              <a:t>for</a:t>
            </a:r>
          </a:p>
        </p:txBody>
      </p:sp>
    </p:spTree>
    <p:extLst>
      <p:ext uri="{BB962C8B-B14F-4D97-AF65-F5344CB8AC3E}">
        <p14:creationId xmlns:p14="http://schemas.microsoft.com/office/powerpoint/2010/main" val="80154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is not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Counseling = a more professional, specific care offered by Pastor or Counseling staff</a:t>
            </a:r>
          </a:p>
          <a:p>
            <a:pPr lvl="1"/>
            <a:r>
              <a:rPr lang="en-US" dirty="0" smtClean="0"/>
              <a:t> Focus on past</a:t>
            </a:r>
          </a:p>
          <a:p>
            <a:pPr lvl="1"/>
            <a:r>
              <a:rPr lang="en-US" dirty="0" smtClean="0"/>
              <a:t>Focus on fixing problems through understanding past influences, experiences, and tendencies.</a:t>
            </a:r>
          </a:p>
          <a:p>
            <a:pPr lvl="1"/>
            <a:r>
              <a:rPr lang="en-US" dirty="0" smtClean="0"/>
              <a:t>Often ongoing </a:t>
            </a:r>
          </a:p>
          <a:p>
            <a:pPr lvl="1"/>
            <a:r>
              <a:rPr lang="en-US" dirty="0" smtClean="0"/>
              <a:t>Usually client has an problem or issue that is causing pain and they want it to go away</a:t>
            </a:r>
          </a:p>
          <a:p>
            <a:pPr lvl="1"/>
            <a:r>
              <a:rPr lang="en-US" dirty="0" smtClean="0"/>
              <a:t>Client wants to be </a:t>
            </a:r>
            <a:r>
              <a:rPr lang="en-US" dirty="0" smtClean="0">
                <a:solidFill>
                  <a:srgbClr val="0000FF"/>
                </a:solidFill>
              </a:rPr>
              <a:t>fixed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12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is not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Teaching/training/</a:t>
            </a:r>
            <a:r>
              <a:rPr lang="en-US" dirty="0" err="1" smtClean="0"/>
              <a:t>discipling</a:t>
            </a:r>
            <a:r>
              <a:rPr lang="en-US" dirty="0" smtClean="0"/>
              <a:t> = helping people learn how to do something.</a:t>
            </a:r>
          </a:p>
          <a:p>
            <a:pPr lvl="1"/>
            <a:r>
              <a:rPr lang="en-US" dirty="0" smtClean="0"/>
              <a:t>Focus on skills</a:t>
            </a:r>
          </a:p>
          <a:p>
            <a:pPr lvl="1"/>
            <a:r>
              <a:rPr lang="en-US" dirty="0" smtClean="0"/>
              <a:t>Focus on behaviors</a:t>
            </a:r>
          </a:p>
          <a:p>
            <a:pPr lvl="1"/>
            <a:r>
              <a:rPr lang="en-US" dirty="0" smtClean="0"/>
              <a:t>Client wants to </a:t>
            </a:r>
            <a:r>
              <a:rPr lang="en-US" dirty="0" smtClean="0">
                <a:solidFill>
                  <a:srgbClr val="0000FF"/>
                </a:solidFill>
              </a:rPr>
              <a:t>learn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76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is not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Mentoring = a process of helping someone acquire skills, attitudes, behaviors already mastered by the mentor</a:t>
            </a:r>
          </a:p>
          <a:p>
            <a:pPr lvl="1"/>
            <a:r>
              <a:rPr lang="en-US" dirty="0" smtClean="0"/>
              <a:t>Focus on the all the positive skills, traits, behaviors found in the mentor</a:t>
            </a:r>
          </a:p>
          <a:p>
            <a:pPr lvl="1"/>
            <a:r>
              <a:rPr lang="en-US" dirty="0" smtClean="0"/>
              <a:t>There is a lot of teaching, modeling, practice involved in good mentoring.</a:t>
            </a:r>
          </a:p>
          <a:p>
            <a:pPr lvl="1"/>
            <a:r>
              <a:rPr lang="en-US" dirty="0" smtClean="0"/>
              <a:t>Client wants to be like the </a:t>
            </a:r>
            <a:r>
              <a:rPr lang="en-US" dirty="0" smtClean="0">
                <a:solidFill>
                  <a:srgbClr val="0000FF"/>
                </a:solidFill>
              </a:rPr>
              <a:t>mentor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181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includes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Caring (like pastoral care) but more about challenge than comfort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are to a specific need (like counseling) but is more about the future than the </a:t>
            </a:r>
            <a:r>
              <a:rPr lang="en-US" dirty="0" smtClean="0">
                <a:solidFill>
                  <a:srgbClr val="0000FF"/>
                </a:solidFill>
              </a:rPr>
              <a:t>past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6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Coaching incudes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Teaching/training/</a:t>
            </a:r>
            <a:r>
              <a:rPr lang="en-US" dirty="0" err="1" smtClean="0"/>
              <a:t>discipling</a:t>
            </a:r>
            <a:r>
              <a:rPr lang="en-US" dirty="0" smtClean="0"/>
              <a:t> but is more about helping the client teach themselves than the coach teaching the client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Mentoring but is less about the client becoming like the mentor and more about the client becoming what he or she could become with a little bit of </a:t>
            </a:r>
            <a:r>
              <a:rPr lang="en-US" dirty="0" smtClean="0">
                <a:solidFill>
                  <a:srgbClr val="0000FF"/>
                </a:solidFill>
              </a:rPr>
              <a:t>help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43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Other thoughts on Coaching: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about action, not understanding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client directed, not teacher directed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not about getting the client to do what the coach wants but what the client wants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not about the coaches life stories but the client’s life </a:t>
            </a:r>
            <a:r>
              <a:rPr lang="en-US" dirty="0" smtClean="0">
                <a:solidFill>
                  <a:srgbClr val="0000FF"/>
                </a:solidFill>
              </a:rPr>
              <a:t>stories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7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Coaching is not about motivating the client; it is helping the client motivate </a:t>
            </a:r>
            <a:r>
              <a:rPr lang="en-US" dirty="0" smtClean="0">
                <a:solidFill>
                  <a:srgbClr val="0000FF"/>
                </a:solidFill>
              </a:rPr>
              <a:t>themselves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02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3924</TotalTime>
  <Words>399</Words>
  <Application>Microsoft Macintosh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Life changing coaching</vt:lpstr>
      <vt:lpstr>Coaching is not …</vt:lpstr>
      <vt:lpstr>Coaching is not …</vt:lpstr>
      <vt:lpstr>Coaching is not …</vt:lpstr>
      <vt:lpstr>Coaching is not …</vt:lpstr>
      <vt:lpstr>Coaching includes …</vt:lpstr>
      <vt:lpstr>Coaching incudes …</vt:lpstr>
      <vt:lpstr>Other thoughts on Coaching:</vt:lpstr>
      <vt:lpstr>PowerPoint Presentation</vt:lpstr>
      <vt:lpstr>Three things coaches do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14</cp:revision>
  <dcterms:created xsi:type="dcterms:W3CDTF">2019-03-01T19:59:18Z</dcterms:created>
  <dcterms:modified xsi:type="dcterms:W3CDTF">2019-06-05T15:19:30Z</dcterms:modified>
</cp:coreProperties>
</file>