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6"/>
  </p:notesMasterIdLst>
  <p:handoutMasterIdLst>
    <p:handoutMasterId r:id="rId17"/>
  </p:handoutMasterIdLst>
  <p:sldIdLst>
    <p:sldId id="720" r:id="rId3"/>
    <p:sldId id="721" r:id="rId4"/>
    <p:sldId id="724" r:id="rId5"/>
    <p:sldId id="725" r:id="rId6"/>
    <p:sldId id="726" r:id="rId7"/>
    <p:sldId id="727" r:id="rId8"/>
    <p:sldId id="728" r:id="rId9"/>
    <p:sldId id="729" r:id="rId10"/>
    <p:sldId id="730" r:id="rId11"/>
    <p:sldId id="731" r:id="rId12"/>
    <p:sldId id="732" r:id="rId13"/>
    <p:sldId id="733" r:id="rId14"/>
    <p:sldId id="73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Ujv_h8KjZAhUI64MKHZU-ClMQjRwIBw&amp;url=https://www.123rf.com/photo_35433169_stock-vector-train-with-happy-kids.html&amp;psig=AOvVaw3Xu0VlpXQ7w0V2_HeTux-L&amp;ust=151881661690489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25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7463" y="309083"/>
            <a:ext cx="107047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Ahorita,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¿Soy aprendiz?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¿Soy director?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¿Soy líder?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7463" y="1523028"/>
            <a:ext cx="107047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30 años de ministerio</a:t>
            </a:r>
          </a:p>
          <a:p>
            <a:pPr algn="ctr"/>
            <a:r>
              <a:rPr lang="es-MX" sz="100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Julio 1988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2415" y="2374366"/>
            <a:ext cx="10704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Lucas 22:24-30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25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Describir en un ensayo de 400 palabras el liderazgo que quiere tener dentro de 10, 20 y 30 años.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9 Dirección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Liderazgo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2" name="Picture 2" descr="Resultado de imagen para happy trai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19286" y="617536"/>
            <a:ext cx="6839114" cy="45854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97359"/>
            <a:ext cx="107047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Estructura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Recursos</a:t>
            </a:r>
          </a:p>
          <a:p>
            <a:pPr algn="ctr"/>
            <a:endParaRPr lang="es-MX" sz="60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Director o Líder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97359"/>
            <a:ext cx="107047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Director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Dirige el ministerio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56290" y="246021"/>
            <a:ext cx="107047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Líder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Prepara a los que dirigirán el ministerio.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7463" y="860876"/>
            <a:ext cx="10704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Ahorita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¿Soy director?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¿Soy líder?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7463" y="860876"/>
            <a:ext cx="1070478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Se comienza como aprendiz, gracias a un líder se continúa como director, </a:t>
            </a:r>
          </a:p>
          <a:p>
            <a:pPr algn="ctr"/>
            <a:r>
              <a:rPr lang="es-MX" sz="6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y si es buen director termina como líder.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87821" y="372145"/>
            <a:ext cx="107047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Inicio</a:t>
            </a:r>
          </a:p>
          <a:p>
            <a:pPr algn="ctr"/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Crecimiento, Progreso</a:t>
            </a:r>
          </a:p>
          <a:p>
            <a:pPr algn="ctr"/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Madurez</a:t>
            </a:r>
          </a:p>
        </p:txBody>
      </p:sp>
      <p:sp>
        <p:nvSpPr>
          <p:cNvPr id="5" name="4 Cerrar llave"/>
          <p:cNvSpPr/>
          <p:nvPr/>
        </p:nvSpPr>
        <p:spPr>
          <a:xfrm rot="5400000">
            <a:off x="5793828" y="291663"/>
            <a:ext cx="1182413" cy="5423339"/>
          </a:xfrm>
          <a:prstGeom prst="righ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1114096" y="3813273"/>
            <a:ext cx="107047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Decisiones</a:t>
            </a:r>
          </a:p>
          <a:p>
            <a:pPr algn="ctr"/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Conocimiento</a:t>
            </a:r>
          </a:p>
          <a:p>
            <a:pPr algn="ctr"/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Experiencia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292</Words>
  <Application>Microsoft Office PowerPoint</Application>
  <PresentationFormat>Personalizado</PresentationFormat>
  <Paragraphs>80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Whirligig design template</vt:lpstr>
      <vt:lpstr>25</vt:lpstr>
      <vt:lpstr>U. 9 Dirección I L. 1 Liderazgo</vt:lpstr>
      <vt:lpstr> 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   Tarea  No. 25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2018-02-20T20:44:59Z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