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2"/>
  </p:sldMasterIdLst>
  <p:notesMasterIdLst>
    <p:notesMasterId r:id="rId16"/>
  </p:notesMasterIdLst>
  <p:handoutMasterIdLst>
    <p:handoutMasterId r:id="rId17"/>
  </p:handoutMasterIdLst>
  <p:sldIdLst>
    <p:sldId id="720" r:id="rId3"/>
    <p:sldId id="721" r:id="rId4"/>
    <p:sldId id="724" r:id="rId5"/>
    <p:sldId id="725" r:id="rId6"/>
    <p:sldId id="726" r:id="rId7"/>
    <p:sldId id="727" r:id="rId8"/>
    <p:sldId id="728" r:id="rId9"/>
    <p:sldId id="729" r:id="rId10"/>
    <p:sldId id="730" r:id="rId11"/>
    <p:sldId id="731" r:id="rId12"/>
    <p:sldId id="732" r:id="rId13"/>
    <p:sldId id="733" r:id="rId14"/>
    <p:sldId id="734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Estilo oscuro 1 - Énfasis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91219" autoAdjust="0"/>
  </p:normalViewPr>
  <p:slideViewPr>
    <p:cSldViewPr snapToGrid="0" showGuides="1">
      <p:cViewPr>
        <p:scale>
          <a:sx n="60" d="100"/>
          <a:sy n="60" d="100"/>
        </p:scale>
        <p:origin x="-1062" y="-22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586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99BDA-BD19-4064-BF2C-14D89FF3C190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328E8E-C91D-44A0-93D6-1E4294D2C6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18085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DF147-A9B1-468D-860B-052CCDB90DB6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68310F-3F7A-4A9C-892D-242CD6C380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6054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lt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C3B0C-DDAB-42F4-8C24-B1FE6CABC65D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45932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C6A-E15D-42F1-AAF6-839123805FB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01699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4DB9-A473-442C-B086-D1F93506A4BE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566978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99991-E95B-472C-BB57-B5B9032A924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67266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7AFD-ABC7-4364-90EF-95B15C8A323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4589463"/>
            <a:ext cx="1012825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709738"/>
            <a:ext cx="10128250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416071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AE068-E05A-439C-97F8-45AC8119FCD5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5111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4296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825" y="365125"/>
            <a:ext cx="10134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127899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03B3-DEE5-43F8-925B-912AA65DCD81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9832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9832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4454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4454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4454" y="274638"/>
            <a:ext cx="10122996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790350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90C9F-8B7D-49D2-9820-A92EA66BAD4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307343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059C-4DF7-43AB-9953-A9E9C32BDFA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0387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C3EC7-B7A8-467B-A043-A6BA6621D45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1619" y="987425"/>
            <a:ext cx="59436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913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13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141104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56EBB-3674-4C80-A7FF-3B979F5315DA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96249" y="987425"/>
            <a:ext cx="59436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2767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767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260131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blipFill dpi="0" rotWithShape="1">
          <a:blip r:embed="rId13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2485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79F0484A-F300-4B64-A3A1-4509DE43DA60}" type="datetime1">
              <a:rPr lang="en-US" smtClean="0"/>
              <a:pPr/>
              <a:t>2/20/2018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7644" y="6356350"/>
            <a:ext cx="59260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85938" y="6356350"/>
            <a:ext cx="767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825625"/>
            <a:ext cx="10134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365125"/>
            <a:ext cx="10134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31899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b="0" kern="1200" cap="none" spc="0">
          <a:ln w="0">
            <a:solidFill>
              <a:schemeClr val="accent1">
                <a:lumMod val="75000"/>
              </a:schemeClr>
            </a:solidFill>
          </a:ln>
          <a:solidFill>
            <a:schemeClr val="accent6"/>
          </a:solidFill>
          <a:effectLst>
            <a:outerShdw blurRad="38100" dist="25400" dir="5400000" algn="ctr" rotWithShape="0">
              <a:srgbClr val="6E747A">
                <a:alpha val="43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4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0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0" orient="horz" pos="2160" userDrawn="1">
          <p15:clr>
            <a:srgbClr val="F26B43"/>
          </p15:clr>
        </p15:guide>
        <p15:guide id="1" pos="768" userDrawn="1">
          <p15:clr>
            <a:srgbClr val="F26B43"/>
          </p15:clr>
        </p15:guide>
        <p15:guide id="2" pos="7152" userDrawn="1">
          <p15:clr>
            <a:srgbClr val="F26B43"/>
          </p15:clr>
        </p15:guide>
        <p15:guide id="3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google.com/url?sa=i&amp;rct=j&amp;q=&amp;esrc=s&amp;source=images&amp;cd=&amp;cad=rja&amp;uact=8&amp;ved=0ahUKEwjUjv_h8KjZAhUI64MKHZU-ClMQjRwIBw&amp;url=https://www.123rf.com/photo_35433169_stock-vector-train-with-happy-kids.html&amp;psig=AOvVaw3Xu0VlpXQ7w0V2_HeTux-L&amp;ust=1518816616904891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77427"/>
            <a:ext cx="12192000" cy="3791857"/>
          </a:xfrm>
          <a:ln>
            <a:noFill/>
          </a:ln>
        </p:spPr>
        <p:txBody>
          <a:bodyPr>
            <a:noAutofit/>
          </a:bodyPr>
          <a:lstStyle/>
          <a:p>
            <a:r>
              <a:rPr lang="en-US" sz="30000" b="1" dirty="0" smtClean="0">
                <a:solidFill>
                  <a:schemeClr val="accent4">
                    <a:lumMod val="75000"/>
                  </a:schemeClr>
                </a:solidFill>
                <a:latin typeface="Wide Latin" pitchFamily="18" charset="0"/>
              </a:rPr>
              <a:t>25</a:t>
            </a:r>
            <a:endParaRPr lang="en-US" sz="30000" b="1" dirty="0">
              <a:solidFill>
                <a:schemeClr val="accent4">
                  <a:lumMod val="75000"/>
                </a:schemeClr>
              </a:solidFill>
              <a:latin typeface="Wide Latin" pitchFamily="18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977463" y="309083"/>
            <a:ext cx="10704786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Ahorita,</a:t>
            </a:r>
          </a:p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¿Soy aprendiz?</a:t>
            </a:r>
          </a:p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¿Soy director?</a:t>
            </a:r>
          </a:p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¿Soy líder?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977463" y="1523028"/>
            <a:ext cx="1070478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0000" dirty="0" smtClean="0">
                <a:solidFill>
                  <a:schemeClr val="bg1">
                    <a:lumMod val="95000"/>
                  </a:schemeClr>
                </a:solidFill>
                <a:latin typeface="Brush Script MT" pitchFamily="66" charset="0"/>
                <a:cs typeface="Calibri" pitchFamily="34" charset="0"/>
              </a:rPr>
              <a:t>30 años de ministerio</a:t>
            </a:r>
          </a:p>
          <a:p>
            <a:pPr algn="ctr"/>
            <a:r>
              <a:rPr lang="es-MX" sz="10000" dirty="0" smtClean="0">
                <a:solidFill>
                  <a:schemeClr val="bg1">
                    <a:lumMod val="95000"/>
                  </a:schemeClr>
                </a:solidFill>
                <a:latin typeface="Brush Script MT" pitchFamily="66" charset="0"/>
                <a:cs typeface="Calibri" pitchFamily="34" charset="0"/>
              </a:rPr>
              <a:t>Julio 1988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182415" y="2374366"/>
            <a:ext cx="10704786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0" dirty="0" smtClean="0">
                <a:solidFill>
                  <a:schemeClr val="bg1">
                    <a:lumMod val="95000"/>
                  </a:schemeClr>
                </a:solidFill>
                <a:latin typeface="Brush Script MT" pitchFamily="66" charset="0"/>
                <a:cs typeface="Calibri" pitchFamily="34" charset="0"/>
              </a:rPr>
              <a:t>Lucas 22:24-30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4455" y="630637"/>
            <a:ext cx="8435866" cy="3957130"/>
          </a:xfrm>
          <a:solidFill>
            <a:schemeClr val="bg2">
              <a:lumMod val="25000"/>
            </a:schemeClr>
          </a:solidFill>
          <a:ln>
            <a:noFill/>
          </a:ln>
        </p:spPr>
        <p:txBody>
          <a:bodyPr anchor="t">
            <a:noAutofit/>
          </a:bodyPr>
          <a:lstStyle/>
          <a:p>
            <a:r>
              <a:rPr lang="en-US" sz="11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> </a:t>
            </a: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8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Tarea</a:t>
            </a:r>
            <a:r>
              <a:rPr lang="en-US" sz="48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  No. 25</a:t>
            </a: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/>
            </a:r>
            <a:b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</a:br>
            <a:endParaRPr lang="en-US" sz="4000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475217" y="2517236"/>
            <a:ext cx="7409819" cy="1126589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txBody>
          <a:bodyPr vert="horz" lIns="91440" tIns="45720" rIns="91440" bIns="45720" rtlCol="0" anchor="t">
            <a:noAutofit/>
          </a:bodyPr>
          <a:lstStyle/>
          <a:p>
            <a:pPr marL="514350" lvl="0" indent="-514350">
              <a:spcBef>
                <a:spcPct val="0"/>
              </a:spcBef>
            </a:pPr>
            <a:r>
              <a:rPr lang="es-MX" sz="32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1. Describir en un ensayo de 400 palabras el liderazgo que quiere tener dentro de 10, 20 y 30 años.</a:t>
            </a:r>
          </a:p>
          <a:p>
            <a:pPr lvl="0">
              <a:spcBef>
                <a:spcPct val="0"/>
              </a:spcBef>
            </a:pPr>
            <a:endParaRPr lang="es-MX" sz="32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ct val="0"/>
              </a:spcBef>
            </a:pPr>
            <a:endParaRPr lang="es-MX" sz="40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>U. 9 Dirección I</a:t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b="1" dirty="0" smtClean="0">
                <a:solidFill>
                  <a:schemeClr val="bg1"/>
                </a:solidFill>
                <a:effectLst/>
              </a:rPr>
              <a:t>L. 1 Liderazgo</a:t>
            </a: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1769790" y="287580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>
            <a:off x="1674540" y="596148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 rot="16200000">
            <a:off x="-295670" y="4071069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Número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97932" y="6088559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Entendimiento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1746548" y="4824248"/>
            <a:ext cx="1217369" cy="1103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lipse"/>
          <p:cNvSpPr/>
          <p:nvPr/>
        </p:nvSpPr>
        <p:spPr>
          <a:xfrm>
            <a:off x="1583482" y="568831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pic>
        <p:nvPicPr>
          <p:cNvPr id="2" name="Picture 2" descr="Resultado de imagen para happy train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3219286" y="617536"/>
            <a:ext cx="6839114" cy="4585476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024759" y="1097359"/>
            <a:ext cx="10704786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Estructura</a:t>
            </a:r>
          </a:p>
          <a:p>
            <a:pPr algn="ctr"/>
            <a:r>
              <a:rPr lang="es-MX" sz="60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Recursos</a:t>
            </a:r>
          </a:p>
          <a:p>
            <a:pPr algn="ctr"/>
            <a:endParaRPr lang="es-MX" sz="6000" b="1" dirty="0" smtClean="0">
              <a:solidFill>
                <a:schemeClr val="bg1">
                  <a:lumMod val="9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Director o Líder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024759" y="1097359"/>
            <a:ext cx="1070478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Director</a:t>
            </a:r>
          </a:p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Dirige el ministerio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056290" y="246021"/>
            <a:ext cx="10704786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Líder</a:t>
            </a:r>
          </a:p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Prepara a los que dirigirán el ministerio.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977463" y="860876"/>
            <a:ext cx="1070478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Ahorita</a:t>
            </a:r>
          </a:p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¿Soy director?</a:t>
            </a:r>
          </a:p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¿Soy líder?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977463" y="860876"/>
            <a:ext cx="10704786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Se comienza como aprendiz, gracias a un líder se continúa como director, </a:t>
            </a:r>
          </a:p>
          <a:p>
            <a:pPr algn="ctr"/>
            <a:r>
              <a:rPr lang="es-MX" sz="6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y si es buen director termina como líder.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087821" y="372145"/>
            <a:ext cx="1070478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54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Inicio</a:t>
            </a:r>
          </a:p>
          <a:p>
            <a:pPr algn="ctr"/>
            <a:r>
              <a:rPr lang="es-MX" sz="54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Crecimiento, Progreso</a:t>
            </a:r>
          </a:p>
          <a:p>
            <a:pPr algn="ctr"/>
            <a:r>
              <a:rPr lang="es-MX" sz="54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Madurez</a:t>
            </a:r>
          </a:p>
        </p:txBody>
      </p:sp>
      <p:sp>
        <p:nvSpPr>
          <p:cNvPr id="5" name="4 Cerrar llave"/>
          <p:cNvSpPr/>
          <p:nvPr/>
        </p:nvSpPr>
        <p:spPr>
          <a:xfrm rot="5400000">
            <a:off x="5793828" y="291663"/>
            <a:ext cx="1182413" cy="5423339"/>
          </a:xfrm>
          <a:prstGeom prst="rightBrace">
            <a:avLst/>
          </a:prstGeom>
          <a:ln w="635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6 CuadroTexto"/>
          <p:cNvSpPr txBox="1"/>
          <p:nvPr/>
        </p:nvSpPr>
        <p:spPr>
          <a:xfrm>
            <a:off x="1114096" y="3813273"/>
            <a:ext cx="1070478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54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Decisiones</a:t>
            </a:r>
          </a:p>
          <a:p>
            <a:pPr algn="ctr"/>
            <a:r>
              <a:rPr lang="es-MX" sz="54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Conocimiento</a:t>
            </a:r>
          </a:p>
          <a:p>
            <a:pPr algn="ctr"/>
            <a:r>
              <a:rPr lang="es-MX" sz="54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Experiencia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rligig design templat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a:style>
    </a:lnDef>
    <a:txDef>
      <a:spPr>
        <a:noFill/>
        <a:ln>
          <a:solidFill>
            <a:schemeClr val="accent4">
              <a:lumMod val="50000"/>
            </a:schemeClr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Whirligig design template" id="{C20C433A-93F8-478B-AC4D-DD4E52A28B92}" vid="{C901235C-D99E-4DA4-B3B6-5E8DC515C8A8}"/>
    </a:ext>
  </a:extLst>
</a:theme>
</file>

<file path=ppt/theme/theme2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F9C49E1-11F2-4EB9-9390-F2D155C1AA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Whirligig design slides</Template>
  <TotalTime>0</TotalTime>
  <Words>292</Words>
  <Application>Microsoft Office PowerPoint</Application>
  <PresentationFormat>Personalizado</PresentationFormat>
  <Paragraphs>80</Paragraphs>
  <Slides>13</Slides>
  <Notes>11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Whirligig design template</vt:lpstr>
      <vt:lpstr>25</vt:lpstr>
      <vt:lpstr>U. 9 Dirección I L. 1 Liderazgo</vt:lpstr>
      <vt:lpstr>  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   Tarea  No. 25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2017-09-28T15:38:10Z</dcterms:created>
  <dcterms:modified xsi:type="dcterms:W3CDTF">2018-02-20T20:44:59Z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TC034606169991</vt:lpwstr>
  </property>
</Properties>
</file>