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9" r:id="rId3"/>
    <p:sldId id="280" r:id="rId4"/>
    <p:sldId id="281" r:id="rId5"/>
    <p:sldId id="282" r:id="rId6"/>
    <p:sldId id="284" r:id="rId7"/>
    <p:sldId id="283" r:id="rId8"/>
    <p:sldId id="287" r:id="rId9"/>
    <p:sldId id="285" r:id="rId10"/>
    <p:sldId id="286" r:id="rId11"/>
    <p:sldId id="266"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265" r:id="rId33"/>
    <p:sldId id="30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 Id="rId4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A5014D18-9AF8-436E-90E5-D7E8130C0AB8}"/>
    <pc:docChg chg="custSel addSld delSld modSld">
      <pc:chgData name="Brian DeCook" userId="f06ccbda779038aa" providerId="LiveId" clId="{A5014D18-9AF8-436E-90E5-D7E8130C0AB8}" dt="2018-03-12T01:37:08.151" v="153" actId="20577"/>
      <pc:docMkLst>
        <pc:docMk/>
      </pc:docMkLst>
      <pc:sldChg chg="modSp">
        <pc:chgData name="Brian DeCook" userId="f06ccbda779038aa" providerId="LiveId" clId="{A5014D18-9AF8-436E-90E5-D7E8130C0AB8}" dt="2018-03-12T00:15:11.490" v="72" actId="20577"/>
        <pc:sldMkLst>
          <pc:docMk/>
          <pc:sldMk cId="2693324274" sldId="256"/>
        </pc:sldMkLst>
        <pc:spChg chg="mod">
          <ac:chgData name="Brian DeCook" userId="f06ccbda779038aa" providerId="LiveId" clId="{A5014D18-9AF8-436E-90E5-D7E8130C0AB8}" dt="2018-03-12T00:15:11.490" v="72" actId="20577"/>
          <ac:spMkLst>
            <pc:docMk/>
            <pc:sldMk cId="2693324274" sldId="256"/>
            <ac:spMk id="3" creationId="{9AE29210-1243-40B6-BB5E-66301D4215DA}"/>
          </ac:spMkLst>
        </pc:spChg>
      </pc:sldChg>
      <pc:sldChg chg="modSp">
        <pc:chgData name="Brian DeCook" userId="f06ccbda779038aa" providerId="LiveId" clId="{A5014D18-9AF8-436E-90E5-D7E8130C0AB8}" dt="2018-03-12T01:37:08.151" v="153" actId="20577"/>
        <pc:sldMkLst>
          <pc:docMk/>
          <pc:sldMk cId="2771055752" sldId="265"/>
        </pc:sldMkLst>
        <pc:spChg chg="mod">
          <ac:chgData name="Brian DeCook" userId="f06ccbda779038aa" providerId="LiveId" clId="{A5014D18-9AF8-436E-90E5-D7E8130C0AB8}" dt="2018-03-12T00:14:37.448" v="0" actId="20577"/>
          <ac:spMkLst>
            <pc:docMk/>
            <pc:sldMk cId="2771055752" sldId="265"/>
            <ac:spMk id="2" creationId="{0C5331E9-4C9B-4C57-84E9-90680A549A13}"/>
          </ac:spMkLst>
        </pc:spChg>
        <pc:spChg chg="mod">
          <ac:chgData name="Brian DeCook" userId="f06ccbda779038aa" providerId="LiveId" clId="{A5014D18-9AF8-436E-90E5-D7E8130C0AB8}" dt="2018-03-12T01:37:08.151" v="153" actId="20577"/>
          <ac:spMkLst>
            <pc:docMk/>
            <pc:sldMk cId="2771055752" sldId="265"/>
            <ac:spMk id="3" creationId="{448F06D8-2E51-4BD9-B868-5642B67935E6}"/>
          </ac:spMkLst>
        </pc:spChg>
      </pc:sldChg>
      <pc:sldChg chg="del">
        <pc:chgData name="Brian DeCook" userId="f06ccbda779038aa" providerId="LiveId" clId="{A5014D18-9AF8-436E-90E5-D7E8130C0AB8}" dt="2018-03-12T00:14:44.642" v="21" actId="2696"/>
        <pc:sldMkLst>
          <pc:docMk/>
          <pc:sldMk cId="517941726" sldId="266"/>
        </pc:sldMkLst>
      </pc:sldChg>
      <pc:sldChg chg="add">
        <pc:chgData name="Brian DeCook" userId="f06ccbda779038aa" providerId="LiveId" clId="{A5014D18-9AF8-436E-90E5-D7E8130C0AB8}" dt="2018-03-12T01:19:35.044" v="73"/>
        <pc:sldMkLst>
          <pc:docMk/>
          <pc:sldMk cId="2749247817" sldId="266"/>
        </pc:sldMkLst>
      </pc:sldChg>
      <pc:sldChg chg="del">
        <pc:chgData name="Brian DeCook" userId="f06ccbda779038aa" providerId="LiveId" clId="{A5014D18-9AF8-436E-90E5-D7E8130C0AB8}" dt="2018-03-12T00:14:44.642" v="20" actId="2696"/>
        <pc:sldMkLst>
          <pc:docMk/>
          <pc:sldMk cId="325761022" sldId="267"/>
        </pc:sldMkLst>
      </pc:sldChg>
      <pc:sldChg chg="delSp modSp add">
        <pc:chgData name="Brian DeCook" userId="f06ccbda779038aa" providerId="LiveId" clId="{A5014D18-9AF8-436E-90E5-D7E8130C0AB8}" dt="2018-03-12T01:20:11.721" v="81" actId="255"/>
        <pc:sldMkLst>
          <pc:docMk/>
          <pc:sldMk cId="3486618105" sldId="267"/>
        </pc:sldMkLst>
        <pc:spChg chg="mod">
          <ac:chgData name="Brian DeCook" userId="f06ccbda779038aa" providerId="LiveId" clId="{A5014D18-9AF8-436E-90E5-D7E8130C0AB8}" dt="2018-03-12T01:19:59.048" v="79" actId="14100"/>
          <ac:spMkLst>
            <pc:docMk/>
            <pc:sldMk cId="3486618105" sldId="267"/>
            <ac:spMk id="2" creationId="{00000000-0000-0000-0000-000000000000}"/>
          </ac:spMkLst>
        </pc:spChg>
        <pc:spChg chg="mod">
          <ac:chgData name="Brian DeCook" userId="f06ccbda779038aa" providerId="LiveId" clId="{A5014D18-9AF8-436E-90E5-D7E8130C0AB8}" dt="2018-03-12T01:20:11.721" v="81" actId="255"/>
          <ac:spMkLst>
            <pc:docMk/>
            <pc:sldMk cId="3486618105" sldId="267"/>
            <ac:spMk id="3" creationId="{00000000-0000-0000-0000-000000000000}"/>
          </ac:spMkLst>
        </pc:spChg>
        <pc:picChg chg="del">
          <ac:chgData name="Brian DeCook" userId="f06ccbda779038aa" providerId="LiveId" clId="{A5014D18-9AF8-436E-90E5-D7E8130C0AB8}" dt="2018-03-12T01:19:54.420" v="78" actId="478"/>
          <ac:picMkLst>
            <pc:docMk/>
            <pc:sldMk cId="3486618105" sldId="267"/>
            <ac:picMk id="4" creationId="{00000000-0000-0000-0000-000000000000}"/>
          </ac:picMkLst>
        </pc:picChg>
      </pc:sldChg>
      <pc:sldChg chg="del">
        <pc:chgData name="Brian DeCook" userId="f06ccbda779038aa" providerId="LiveId" clId="{A5014D18-9AF8-436E-90E5-D7E8130C0AB8}" dt="2018-03-12T00:14:44.627" v="19" actId="2696"/>
        <pc:sldMkLst>
          <pc:docMk/>
          <pc:sldMk cId="778147972" sldId="268"/>
        </pc:sldMkLst>
      </pc:sldChg>
      <pc:sldChg chg="delSp modSp add">
        <pc:chgData name="Brian DeCook" userId="f06ccbda779038aa" providerId="LiveId" clId="{A5014D18-9AF8-436E-90E5-D7E8130C0AB8}" dt="2018-03-12T01:20:39.862" v="88" actId="255"/>
        <pc:sldMkLst>
          <pc:docMk/>
          <pc:sldMk cId="3388499084" sldId="268"/>
        </pc:sldMkLst>
        <pc:spChg chg="mod">
          <ac:chgData name="Brian DeCook" userId="f06ccbda779038aa" providerId="LiveId" clId="{A5014D18-9AF8-436E-90E5-D7E8130C0AB8}" dt="2018-03-12T01:20:28.856" v="86" actId="14100"/>
          <ac:spMkLst>
            <pc:docMk/>
            <pc:sldMk cId="3388499084" sldId="268"/>
            <ac:spMk id="2" creationId="{00000000-0000-0000-0000-000000000000}"/>
          </ac:spMkLst>
        </pc:spChg>
        <pc:spChg chg="mod">
          <ac:chgData name="Brian DeCook" userId="f06ccbda779038aa" providerId="LiveId" clId="{A5014D18-9AF8-436E-90E5-D7E8130C0AB8}" dt="2018-03-12T01:20:39.862" v="88" actId="255"/>
          <ac:spMkLst>
            <pc:docMk/>
            <pc:sldMk cId="3388499084" sldId="268"/>
            <ac:spMk id="3" creationId="{00000000-0000-0000-0000-000000000000}"/>
          </ac:spMkLst>
        </pc:spChg>
        <pc:picChg chg="del mod">
          <ac:chgData name="Brian DeCook" userId="f06ccbda779038aa" providerId="LiveId" clId="{A5014D18-9AF8-436E-90E5-D7E8130C0AB8}" dt="2018-03-12T01:20:24.574" v="85" actId="478"/>
          <ac:picMkLst>
            <pc:docMk/>
            <pc:sldMk cId="3388499084" sldId="268"/>
            <ac:picMk id="4" creationId="{00000000-0000-0000-0000-000000000000}"/>
          </ac:picMkLst>
        </pc:picChg>
      </pc:sldChg>
      <pc:sldChg chg="del">
        <pc:chgData name="Brian DeCook" userId="f06ccbda779038aa" providerId="LiveId" clId="{A5014D18-9AF8-436E-90E5-D7E8130C0AB8}" dt="2018-03-12T00:14:44.627" v="18" actId="2696"/>
        <pc:sldMkLst>
          <pc:docMk/>
          <pc:sldMk cId="2041006877" sldId="269"/>
        </pc:sldMkLst>
      </pc:sldChg>
      <pc:sldChg chg="delSp modSp add">
        <pc:chgData name="Brian DeCook" userId="f06ccbda779038aa" providerId="LiveId" clId="{A5014D18-9AF8-436E-90E5-D7E8130C0AB8}" dt="2018-03-12T01:21:25.019" v="94" actId="255"/>
        <pc:sldMkLst>
          <pc:docMk/>
          <pc:sldMk cId="3137680246" sldId="269"/>
        </pc:sldMkLst>
        <pc:spChg chg="mod">
          <ac:chgData name="Brian DeCook" userId="f06ccbda779038aa" providerId="LiveId" clId="{A5014D18-9AF8-436E-90E5-D7E8130C0AB8}" dt="2018-03-12T01:21:03.006" v="92" actId="14100"/>
          <ac:spMkLst>
            <pc:docMk/>
            <pc:sldMk cId="3137680246" sldId="269"/>
            <ac:spMk id="2" creationId="{00000000-0000-0000-0000-000000000000}"/>
          </ac:spMkLst>
        </pc:spChg>
        <pc:spChg chg="mod">
          <ac:chgData name="Brian DeCook" userId="f06ccbda779038aa" providerId="LiveId" clId="{A5014D18-9AF8-436E-90E5-D7E8130C0AB8}" dt="2018-03-12T01:21:25.019" v="94" actId="255"/>
          <ac:spMkLst>
            <pc:docMk/>
            <pc:sldMk cId="3137680246" sldId="269"/>
            <ac:spMk id="3" creationId="{00000000-0000-0000-0000-000000000000}"/>
          </ac:spMkLst>
        </pc:spChg>
        <pc:picChg chg="del">
          <ac:chgData name="Brian DeCook" userId="f06ccbda779038aa" providerId="LiveId" clId="{A5014D18-9AF8-436E-90E5-D7E8130C0AB8}" dt="2018-03-12T01:20:57.127" v="91" actId="478"/>
          <ac:picMkLst>
            <pc:docMk/>
            <pc:sldMk cId="3137680246" sldId="269"/>
            <ac:picMk id="4" creationId="{00000000-0000-0000-0000-000000000000}"/>
          </ac:picMkLst>
        </pc:picChg>
      </pc:sldChg>
      <pc:sldChg chg="delSp modSp add">
        <pc:chgData name="Brian DeCook" userId="f06ccbda779038aa" providerId="LiveId" clId="{A5014D18-9AF8-436E-90E5-D7E8130C0AB8}" dt="2018-03-12T01:22:00.723" v="102" actId="255"/>
        <pc:sldMkLst>
          <pc:docMk/>
          <pc:sldMk cId="2738460227" sldId="270"/>
        </pc:sldMkLst>
        <pc:spChg chg="mod">
          <ac:chgData name="Brian DeCook" userId="f06ccbda779038aa" providerId="LiveId" clId="{A5014D18-9AF8-436E-90E5-D7E8130C0AB8}" dt="2018-03-12T01:21:42.222" v="98" actId="14100"/>
          <ac:spMkLst>
            <pc:docMk/>
            <pc:sldMk cId="2738460227" sldId="270"/>
            <ac:spMk id="2" creationId="{00000000-0000-0000-0000-000000000000}"/>
          </ac:spMkLst>
        </pc:spChg>
        <pc:spChg chg="mod">
          <ac:chgData name="Brian DeCook" userId="f06ccbda779038aa" providerId="LiveId" clId="{A5014D18-9AF8-436E-90E5-D7E8130C0AB8}" dt="2018-03-12T01:22:00.723" v="102" actId="255"/>
          <ac:spMkLst>
            <pc:docMk/>
            <pc:sldMk cId="2738460227" sldId="270"/>
            <ac:spMk id="3" creationId="{00000000-0000-0000-0000-000000000000}"/>
          </ac:spMkLst>
        </pc:spChg>
        <pc:picChg chg="del">
          <ac:chgData name="Brian DeCook" userId="f06ccbda779038aa" providerId="LiveId" clId="{A5014D18-9AF8-436E-90E5-D7E8130C0AB8}" dt="2018-03-12T01:21:37.502" v="97" actId="478"/>
          <ac:picMkLst>
            <pc:docMk/>
            <pc:sldMk cId="2738460227" sldId="270"/>
            <ac:picMk id="4" creationId="{00000000-0000-0000-0000-000000000000}"/>
          </ac:picMkLst>
        </pc:picChg>
      </pc:sldChg>
      <pc:sldChg chg="del">
        <pc:chgData name="Brian DeCook" userId="f06ccbda779038aa" providerId="LiveId" clId="{A5014D18-9AF8-436E-90E5-D7E8130C0AB8}" dt="2018-03-12T00:14:44.627" v="17" actId="2696"/>
        <pc:sldMkLst>
          <pc:docMk/>
          <pc:sldMk cId="3473014268" sldId="270"/>
        </pc:sldMkLst>
      </pc:sldChg>
      <pc:sldChg chg="delSp modSp add">
        <pc:chgData name="Brian DeCook" userId="f06ccbda779038aa" providerId="LiveId" clId="{A5014D18-9AF8-436E-90E5-D7E8130C0AB8}" dt="2018-03-12T01:22:32.698" v="108" actId="255"/>
        <pc:sldMkLst>
          <pc:docMk/>
          <pc:sldMk cId="2372802037" sldId="271"/>
        </pc:sldMkLst>
        <pc:spChg chg="mod">
          <ac:chgData name="Brian DeCook" userId="f06ccbda779038aa" providerId="LiveId" clId="{A5014D18-9AF8-436E-90E5-D7E8130C0AB8}" dt="2018-03-12T01:22:21.454" v="106" actId="122"/>
          <ac:spMkLst>
            <pc:docMk/>
            <pc:sldMk cId="2372802037" sldId="271"/>
            <ac:spMk id="2" creationId="{00000000-0000-0000-0000-000000000000}"/>
          </ac:spMkLst>
        </pc:spChg>
        <pc:spChg chg="mod">
          <ac:chgData name="Brian DeCook" userId="f06ccbda779038aa" providerId="LiveId" clId="{A5014D18-9AF8-436E-90E5-D7E8130C0AB8}" dt="2018-03-12T01:22:32.698" v="108" actId="255"/>
          <ac:spMkLst>
            <pc:docMk/>
            <pc:sldMk cId="2372802037" sldId="271"/>
            <ac:spMk id="3" creationId="{00000000-0000-0000-0000-000000000000}"/>
          </ac:spMkLst>
        </pc:spChg>
        <pc:picChg chg="del">
          <ac:chgData name="Brian DeCook" userId="f06ccbda779038aa" providerId="LiveId" clId="{A5014D18-9AF8-436E-90E5-D7E8130C0AB8}" dt="2018-03-12T01:22:14.709" v="104" actId="478"/>
          <ac:picMkLst>
            <pc:docMk/>
            <pc:sldMk cId="2372802037" sldId="271"/>
            <ac:picMk id="4" creationId="{00000000-0000-0000-0000-000000000000}"/>
          </ac:picMkLst>
        </pc:picChg>
      </pc:sldChg>
      <pc:sldChg chg="del">
        <pc:chgData name="Brian DeCook" userId="f06ccbda779038aa" providerId="LiveId" clId="{A5014D18-9AF8-436E-90E5-D7E8130C0AB8}" dt="2018-03-12T00:14:44.627" v="16" actId="2696"/>
        <pc:sldMkLst>
          <pc:docMk/>
          <pc:sldMk cId="3263295301" sldId="271"/>
        </pc:sldMkLst>
      </pc:sldChg>
      <pc:sldChg chg="delSp modSp add">
        <pc:chgData name="Brian DeCook" userId="f06ccbda779038aa" providerId="LiveId" clId="{A5014D18-9AF8-436E-90E5-D7E8130C0AB8}" dt="2018-03-12T01:23:07.113" v="114" actId="255"/>
        <pc:sldMkLst>
          <pc:docMk/>
          <pc:sldMk cId="1643706301" sldId="272"/>
        </pc:sldMkLst>
        <pc:spChg chg="mod">
          <ac:chgData name="Brian DeCook" userId="f06ccbda779038aa" providerId="LiveId" clId="{A5014D18-9AF8-436E-90E5-D7E8130C0AB8}" dt="2018-03-12T01:22:55.385" v="112" actId="14100"/>
          <ac:spMkLst>
            <pc:docMk/>
            <pc:sldMk cId="1643706301" sldId="272"/>
            <ac:spMk id="2" creationId="{00000000-0000-0000-0000-000000000000}"/>
          </ac:spMkLst>
        </pc:spChg>
        <pc:spChg chg="mod">
          <ac:chgData name="Brian DeCook" userId="f06ccbda779038aa" providerId="LiveId" clId="{A5014D18-9AF8-436E-90E5-D7E8130C0AB8}" dt="2018-03-12T01:23:07.113" v="114" actId="255"/>
          <ac:spMkLst>
            <pc:docMk/>
            <pc:sldMk cId="1643706301" sldId="272"/>
            <ac:spMk id="3" creationId="{00000000-0000-0000-0000-000000000000}"/>
          </ac:spMkLst>
        </pc:spChg>
        <pc:picChg chg="del">
          <ac:chgData name="Brian DeCook" userId="f06ccbda779038aa" providerId="LiveId" clId="{A5014D18-9AF8-436E-90E5-D7E8130C0AB8}" dt="2018-03-12T01:22:49.583" v="111" actId="478"/>
          <ac:picMkLst>
            <pc:docMk/>
            <pc:sldMk cId="1643706301" sldId="272"/>
            <ac:picMk id="4" creationId="{00000000-0000-0000-0000-000000000000}"/>
          </ac:picMkLst>
        </pc:picChg>
      </pc:sldChg>
      <pc:sldChg chg="del">
        <pc:chgData name="Brian DeCook" userId="f06ccbda779038aa" providerId="LiveId" clId="{A5014D18-9AF8-436E-90E5-D7E8130C0AB8}" dt="2018-03-12T00:14:44.627" v="15" actId="2696"/>
        <pc:sldMkLst>
          <pc:docMk/>
          <pc:sldMk cId="2328748647" sldId="272"/>
        </pc:sldMkLst>
      </pc:sldChg>
      <pc:sldChg chg="del">
        <pc:chgData name="Brian DeCook" userId="f06ccbda779038aa" providerId="LiveId" clId="{A5014D18-9AF8-436E-90E5-D7E8130C0AB8}" dt="2018-03-12T00:14:44.611" v="14" actId="2696"/>
        <pc:sldMkLst>
          <pc:docMk/>
          <pc:sldMk cId="502172372" sldId="273"/>
        </pc:sldMkLst>
      </pc:sldChg>
      <pc:sldChg chg="delSp modSp add">
        <pc:chgData name="Brian DeCook" userId="f06ccbda779038aa" providerId="LiveId" clId="{A5014D18-9AF8-436E-90E5-D7E8130C0AB8}" dt="2018-03-12T01:23:52.193" v="120" actId="255"/>
        <pc:sldMkLst>
          <pc:docMk/>
          <pc:sldMk cId="3217680226" sldId="273"/>
        </pc:sldMkLst>
        <pc:spChg chg="mod">
          <ac:chgData name="Brian DeCook" userId="f06ccbda779038aa" providerId="LiveId" clId="{A5014D18-9AF8-436E-90E5-D7E8130C0AB8}" dt="2018-03-12T01:23:38.519" v="118" actId="14100"/>
          <ac:spMkLst>
            <pc:docMk/>
            <pc:sldMk cId="3217680226" sldId="273"/>
            <ac:spMk id="2" creationId="{00000000-0000-0000-0000-000000000000}"/>
          </ac:spMkLst>
        </pc:spChg>
        <pc:spChg chg="mod">
          <ac:chgData name="Brian DeCook" userId="f06ccbda779038aa" providerId="LiveId" clId="{A5014D18-9AF8-436E-90E5-D7E8130C0AB8}" dt="2018-03-12T01:23:52.193" v="120" actId="255"/>
          <ac:spMkLst>
            <pc:docMk/>
            <pc:sldMk cId="3217680226" sldId="273"/>
            <ac:spMk id="3" creationId="{00000000-0000-0000-0000-000000000000}"/>
          </ac:spMkLst>
        </pc:spChg>
        <pc:picChg chg="del">
          <ac:chgData name="Brian DeCook" userId="f06ccbda779038aa" providerId="LiveId" clId="{A5014D18-9AF8-436E-90E5-D7E8130C0AB8}" dt="2018-03-12T01:23:34.113" v="117" actId="478"/>
          <ac:picMkLst>
            <pc:docMk/>
            <pc:sldMk cId="3217680226" sldId="273"/>
            <ac:picMk id="4" creationId="{00000000-0000-0000-0000-000000000000}"/>
          </ac:picMkLst>
        </pc:picChg>
      </pc:sldChg>
      <pc:sldChg chg="del">
        <pc:chgData name="Brian DeCook" userId="f06ccbda779038aa" providerId="LiveId" clId="{A5014D18-9AF8-436E-90E5-D7E8130C0AB8}" dt="2018-03-12T00:14:44.611" v="13" actId="2696"/>
        <pc:sldMkLst>
          <pc:docMk/>
          <pc:sldMk cId="33207826" sldId="274"/>
        </pc:sldMkLst>
      </pc:sldChg>
      <pc:sldChg chg="delSp modSp add">
        <pc:chgData name="Brian DeCook" userId="f06ccbda779038aa" providerId="LiveId" clId="{A5014D18-9AF8-436E-90E5-D7E8130C0AB8}" dt="2018-03-12T01:24:23.458" v="126" actId="255"/>
        <pc:sldMkLst>
          <pc:docMk/>
          <pc:sldMk cId="1313204785" sldId="274"/>
        </pc:sldMkLst>
        <pc:spChg chg="mod">
          <ac:chgData name="Brian DeCook" userId="f06ccbda779038aa" providerId="LiveId" clId="{A5014D18-9AF8-436E-90E5-D7E8130C0AB8}" dt="2018-03-12T01:24:11.260" v="124" actId="14100"/>
          <ac:spMkLst>
            <pc:docMk/>
            <pc:sldMk cId="1313204785" sldId="274"/>
            <ac:spMk id="2" creationId="{00000000-0000-0000-0000-000000000000}"/>
          </ac:spMkLst>
        </pc:spChg>
        <pc:spChg chg="mod">
          <ac:chgData name="Brian DeCook" userId="f06ccbda779038aa" providerId="LiveId" clId="{A5014D18-9AF8-436E-90E5-D7E8130C0AB8}" dt="2018-03-12T01:24:23.458" v="126" actId="255"/>
          <ac:spMkLst>
            <pc:docMk/>
            <pc:sldMk cId="1313204785" sldId="274"/>
            <ac:spMk id="3" creationId="{00000000-0000-0000-0000-000000000000}"/>
          </ac:spMkLst>
        </pc:spChg>
        <pc:picChg chg="del">
          <ac:chgData name="Brian DeCook" userId="f06ccbda779038aa" providerId="LiveId" clId="{A5014D18-9AF8-436E-90E5-D7E8130C0AB8}" dt="2018-03-12T01:24:05.600" v="123" actId="478"/>
          <ac:picMkLst>
            <pc:docMk/>
            <pc:sldMk cId="1313204785" sldId="274"/>
            <ac:picMk id="4" creationId="{00000000-0000-0000-0000-000000000000}"/>
          </ac:picMkLst>
        </pc:picChg>
      </pc:sldChg>
      <pc:sldChg chg="delSp modSp add">
        <pc:chgData name="Brian DeCook" userId="f06ccbda779038aa" providerId="LiveId" clId="{A5014D18-9AF8-436E-90E5-D7E8130C0AB8}" dt="2018-03-12T01:24:54.817" v="132" actId="255"/>
        <pc:sldMkLst>
          <pc:docMk/>
          <pc:sldMk cId="811408157" sldId="275"/>
        </pc:sldMkLst>
        <pc:spChg chg="mod">
          <ac:chgData name="Brian DeCook" userId="f06ccbda779038aa" providerId="LiveId" clId="{A5014D18-9AF8-436E-90E5-D7E8130C0AB8}" dt="2018-03-12T01:24:41.820" v="130" actId="14100"/>
          <ac:spMkLst>
            <pc:docMk/>
            <pc:sldMk cId="811408157" sldId="275"/>
            <ac:spMk id="2" creationId="{00000000-0000-0000-0000-000000000000}"/>
          </ac:spMkLst>
        </pc:spChg>
        <pc:spChg chg="mod">
          <ac:chgData name="Brian DeCook" userId="f06ccbda779038aa" providerId="LiveId" clId="{A5014D18-9AF8-436E-90E5-D7E8130C0AB8}" dt="2018-03-12T01:24:54.817" v="132" actId="255"/>
          <ac:spMkLst>
            <pc:docMk/>
            <pc:sldMk cId="811408157" sldId="275"/>
            <ac:spMk id="3" creationId="{00000000-0000-0000-0000-000000000000}"/>
          </ac:spMkLst>
        </pc:spChg>
        <pc:picChg chg="del">
          <ac:chgData name="Brian DeCook" userId="f06ccbda779038aa" providerId="LiveId" clId="{A5014D18-9AF8-436E-90E5-D7E8130C0AB8}" dt="2018-03-12T01:24:37.209" v="129" actId="478"/>
          <ac:picMkLst>
            <pc:docMk/>
            <pc:sldMk cId="811408157" sldId="275"/>
            <ac:picMk id="4" creationId="{00000000-0000-0000-0000-000000000000}"/>
          </ac:picMkLst>
        </pc:picChg>
      </pc:sldChg>
      <pc:sldChg chg="del">
        <pc:chgData name="Brian DeCook" userId="f06ccbda779038aa" providerId="LiveId" clId="{A5014D18-9AF8-436E-90E5-D7E8130C0AB8}" dt="2018-03-12T00:14:44.611" v="12" actId="2696"/>
        <pc:sldMkLst>
          <pc:docMk/>
          <pc:sldMk cId="4289380202" sldId="275"/>
        </pc:sldMkLst>
      </pc:sldChg>
      <pc:sldChg chg="delSp modSp add">
        <pc:chgData name="Brian DeCook" userId="f06ccbda779038aa" providerId="LiveId" clId="{A5014D18-9AF8-436E-90E5-D7E8130C0AB8}" dt="2018-03-12T01:25:27.135" v="138" actId="255"/>
        <pc:sldMkLst>
          <pc:docMk/>
          <pc:sldMk cId="2495355277" sldId="276"/>
        </pc:sldMkLst>
        <pc:spChg chg="mod">
          <ac:chgData name="Brian DeCook" userId="f06ccbda779038aa" providerId="LiveId" clId="{A5014D18-9AF8-436E-90E5-D7E8130C0AB8}" dt="2018-03-12T01:25:13.822" v="136" actId="14100"/>
          <ac:spMkLst>
            <pc:docMk/>
            <pc:sldMk cId="2495355277" sldId="276"/>
            <ac:spMk id="2" creationId="{00000000-0000-0000-0000-000000000000}"/>
          </ac:spMkLst>
        </pc:spChg>
        <pc:spChg chg="mod">
          <ac:chgData name="Brian DeCook" userId="f06ccbda779038aa" providerId="LiveId" clId="{A5014D18-9AF8-436E-90E5-D7E8130C0AB8}" dt="2018-03-12T01:25:27.135" v="138" actId="255"/>
          <ac:spMkLst>
            <pc:docMk/>
            <pc:sldMk cId="2495355277" sldId="276"/>
            <ac:spMk id="3" creationId="{00000000-0000-0000-0000-000000000000}"/>
          </ac:spMkLst>
        </pc:spChg>
        <pc:picChg chg="del">
          <ac:chgData name="Brian DeCook" userId="f06ccbda779038aa" providerId="LiveId" clId="{A5014D18-9AF8-436E-90E5-D7E8130C0AB8}" dt="2018-03-12T01:25:09.227" v="135" actId="478"/>
          <ac:picMkLst>
            <pc:docMk/>
            <pc:sldMk cId="2495355277" sldId="276"/>
            <ac:picMk id="4" creationId="{00000000-0000-0000-0000-000000000000}"/>
          </ac:picMkLst>
        </pc:picChg>
      </pc:sldChg>
      <pc:sldChg chg="del">
        <pc:chgData name="Brian DeCook" userId="f06ccbda779038aa" providerId="LiveId" clId="{A5014D18-9AF8-436E-90E5-D7E8130C0AB8}" dt="2018-03-12T00:14:44.611" v="11" actId="2696"/>
        <pc:sldMkLst>
          <pc:docMk/>
          <pc:sldMk cId="4186974963" sldId="276"/>
        </pc:sldMkLst>
      </pc:sldChg>
      <pc:sldChg chg="delSp modSp add">
        <pc:chgData name="Brian DeCook" userId="f06ccbda779038aa" providerId="LiveId" clId="{A5014D18-9AF8-436E-90E5-D7E8130C0AB8}" dt="2018-03-12T01:26:00.974" v="144" actId="255"/>
        <pc:sldMkLst>
          <pc:docMk/>
          <pc:sldMk cId="213671844" sldId="277"/>
        </pc:sldMkLst>
        <pc:spChg chg="mod">
          <ac:chgData name="Brian DeCook" userId="f06ccbda779038aa" providerId="LiveId" clId="{A5014D18-9AF8-436E-90E5-D7E8130C0AB8}" dt="2018-03-12T01:25:49.776" v="142" actId="14100"/>
          <ac:spMkLst>
            <pc:docMk/>
            <pc:sldMk cId="213671844" sldId="277"/>
            <ac:spMk id="2" creationId="{00000000-0000-0000-0000-000000000000}"/>
          </ac:spMkLst>
        </pc:spChg>
        <pc:spChg chg="mod">
          <ac:chgData name="Brian DeCook" userId="f06ccbda779038aa" providerId="LiveId" clId="{A5014D18-9AF8-436E-90E5-D7E8130C0AB8}" dt="2018-03-12T01:26:00.974" v="144" actId="255"/>
          <ac:spMkLst>
            <pc:docMk/>
            <pc:sldMk cId="213671844" sldId="277"/>
            <ac:spMk id="3" creationId="{00000000-0000-0000-0000-000000000000}"/>
          </ac:spMkLst>
        </pc:spChg>
        <pc:picChg chg="del">
          <ac:chgData name="Brian DeCook" userId="f06ccbda779038aa" providerId="LiveId" clId="{A5014D18-9AF8-436E-90E5-D7E8130C0AB8}" dt="2018-03-12T01:25:44.780" v="141" actId="478"/>
          <ac:picMkLst>
            <pc:docMk/>
            <pc:sldMk cId="213671844" sldId="277"/>
            <ac:picMk id="4" creationId="{00000000-0000-0000-0000-000000000000}"/>
          </ac:picMkLst>
        </pc:picChg>
      </pc:sldChg>
      <pc:sldChg chg="del">
        <pc:chgData name="Brian DeCook" userId="f06ccbda779038aa" providerId="LiveId" clId="{A5014D18-9AF8-436E-90E5-D7E8130C0AB8}" dt="2018-03-12T00:14:44.595" v="10" actId="2696"/>
        <pc:sldMkLst>
          <pc:docMk/>
          <pc:sldMk cId="328947163" sldId="277"/>
        </pc:sldMkLst>
      </pc:sldChg>
      <pc:sldChg chg="del">
        <pc:chgData name="Brian DeCook" userId="f06ccbda779038aa" providerId="LiveId" clId="{A5014D18-9AF8-436E-90E5-D7E8130C0AB8}" dt="2018-03-12T00:14:44.595" v="9" actId="2696"/>
        <pc:sldMkLst>
          <pc:docMk/>
          <pc:sldMk cId="722373721" sldId="278"/>
        </pc:sldMkLst>
      </pc:sldChg>
      <pc:sldChg chg="del">
        <pc:chgData name="Brian DeCook" userId="f06ccbda779038aa" providerId="LiveId" clId="{A5014D18-9AF8-436E-90E5-D7E8130C0AB8}" dt="2018-03-12T00:14:44.595" v="8" actId="2696"/>
        <pc:sldMkLst>
          <pc:docMk/>
          <pc:sldMk cId="1957439815" sldId="279"/>
        </pc:sldMkLst>
      </pc:sldChg>
      <pc:sldChg chg="del">
        <pc:chgData name="Brian DeCook" userId="f06ccbda779038aa" providerId="LiveId" clId="{A5014D18-9AF8-436E-90E5-D7E8130C0AB8}" dt="2018-03-12T00:14:44.595" v="7" actId="2696"/>
        <pc:sldMkLst>
          <pc:docMk/>
          <pc:sldMk cId="4128204851" sldId="280"/>
        </pc:sldMkLst>
      </pc:sldChg>
      <pc:sldChg chg="del">
        <pc:chgData name="Brian DeCook" userId="f06ccbda779038aa" providerId="LiveId" clId="{A5014D18-9AF8-436E-90E5-D7E8130C0AB8}" dt="2018-03-12T00:14:44.595" v="6" actId="2696"/>
        <pc:sldMkLst>
          <pc:docMk/>
          <pc:sldMk cId="662837442" sldId="281"/>
        </pc:sldMkLst>
      </pc:sldChg>
      <pc:sldChg chg="del">
        <pc:chgData name="Brian DeCook" userId="f06ccbda779038aa" providerId="LiveId" clId="{A5014D18-9AF8-436E-90E5-D7E8130C0AB8}" dt="2018-03-12T00:14:44.580" v="5" actId="2696"/>
        <pc:sldMkLst>
          <pc:docMk/>
          <pc:sldMk cId="996131379" sldId="282"/>
        </pc:sldMkLst>
      </pc:sldChg>
      <pc:sldChg chg="del">
        <pc:chgData name="Brian DeCook" userId="f06ccbda779038aa" providerId="LiveId" clId="{A5014D18-9AF8-436E-90E5-D7E8130C0AB8}" dt="2018-03-12T00:14:44.580" v="4" actId="2696"/>
        <pc:sldMkLst>
          <pc:docMk/>
          <pc:sldMk cId="510895831" sldId="283"/>
        </pc:sldMkLst>
      </pc:sldChg>
      <pc:sldChg chg="del">
        <pc:chgData name="Brian DeCook" userId="f06ccbda779038aa" providerId="LiveId" clId="{A5014D18-9AF8-436E-90E5-D7E8130C0AB8}" dt="2018-03-12T00:14:44.580" v="3" actId="2696"/>
        <pc:sldMkLst>
          <pc:docMk/>
          <pc:sldMk cId="2298402564" sldId="284"/>
        </pc:sldMkLst>
      </pc:sldChg>
      <pc:sldChg chg="del">
        <pc:chgData name="Brian DeCook" userId="f06ccbda779038aa" providerId="LiveId" clId="{A5014D18-9AF8-436E-90E5-D7E8130C0AB8}" dt="2018-03-12T00:14:44.580" v="2" actId="2696"/>
        <pc:sldMkLst>
          <pc:docMk/>
          <pc:sldMk cId="1909034022" sldId="285"/>
        </pc:sldMkLst>
      </pc:sldChg>
      <pc:sldChg chg="del">
        <pc:chgData name="Brian DeCook" userId="f06ccbda779038aa" providerId="LiveId" clId="{A5014D18-9AF8-436E-90E5-D7E8130C0AB8}" dt="2018-03-12T00:14:44.564" v="1" actId="2696"/>
        <pc:sldMkLst>
          <pc:docMk/>
          <pc:sldMk cId="443748603" sldId="28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9</a:t>
            </a:r>
          </a:p>
          <a:p>
            <a:r>
              <a:rPr lang="en-US" dirty="0"/>
              <a:t>The </a:t>
            </a:r>
            <a:r>
              <a:rPr lang="en-US" dirty="0" smtClean="0"/>
              <a:t>War </a:t>
            </a:r>
            <a:r>
              <a:rPr lang="en-US" dirty="0"/>
              <a:t>Between the Wildfire and the Peacefire</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9368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Does the War Begin?</a:t>
            </a:r>
            <a:endParaRPr lang="en-US" dirty="0"/>
          </a:p>
        </p:txBody>
      </p:sp>
      <p:sp>
        <p:nvSpPr>
          <p:cNvPr id="3" name="Content Placeholder 2"/>
          <p:cNvSpPr>
            <a:spLocks noGrp="1"/>
          </p:cNvSpPr>
          <p:nvPr>
            <p:ph idx="1"/>
          </p:nvPr>
        </p:nvSpPr>
        <p:spPr/>
        <p:txBody>
          <a:bodyPr anchor="ctr">
            <a:normAutofit fontScale="92500"/>
          </a:bodyPr>
          <a:lstStyle/>
          <a:p>
            <a:r>
              <a:rPr lang="en-US" dirty="0" smtClean="0"/>
              <a:t>We are born into this world as citizens of the earthly kingdom.</a:t>
            </a:r>
          </a:p>
          <a:p>
            <a:r>
              <a:rPr lang="en-US" dirty="0" smtClean="0"/>
              <a:t>When someone hears and believes the good news about Jesus Christ </a:t>
            </a:r>
            <a:r>
              <a:rPr lang="mr-IN" dirty="0" smtClean="0"/>
              <a:t>–</a:t>
            </a:r>
            <a:r>
              <a:rPr lang="en-US" dirty="0" smtClean="0"/>
              <a:t> that He came to this earth as a man </a:t>
            </a:r>
            <a:r>
              <a:rPr lang="mr-IN" dirty="0" smtClean="0"/>
              <a:t>–</a:t>
            </a:r>
            <a:r>
              <a:rPr lang="en-US" dirty="0" smtClean="0"/>
              <a:t> that He lived a sinless life </a:t>
            </a:r>
            <a:r>
              <a:rPr lang="mr-IN" dirty="0" smtClean="0"/>
              <a:t>–</a:t>
            </a:r>
            <a:r>
              <a:rPr lang="en-US" dirty="0" smtClean="0"/>
              <a:t> that He laid down His life on the cross to satisfy God’s justice </a:t>
            </a:r>
            <a:r>
              <a:rPr lang="mr-IN" dirty="0" smtClean="0"/>
              <a:t>–</a:t>
            </a:r>
            <a:r>
              <a:rPr lang="en-US" dirty="0" smtClean="0"/>
              <a:t> and that He rose from the dead to give his resurrection life to those who believe in him </a:t>
            </a:r>
            <a:r>
              <a:rPr lang="mr-IN" dirty="0" smtClean="0"/>
              <a:t>–</a:t>
            </a:r>
            <a:r>
              <a:rPr lang="en-US" dirty="0" smtClean="0"/>
              <a:t> that person is “born again.”</a:t>
            </a:r>
            <a:endParaRPr lang="en-US" dirty="0"/>
          </a:p>
        </p:txBody>
      </p:sp>
    </p:spTree>
    <p:extLst>
      <p:ext uri="{BB962C8B-B14F-4D97-AF65-F5344CB8AC3E}">
        <p14:creationId xmlns:p14="http://schemas.microsoft.com/office/powerpoint/2010/main" val="830964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ornagai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3900" y="0"/>
            <a:ext cx="5143500" cy="6858000"/>
          </a:xfrm>
          <a:prstGeom prst="rect">
            <a:avLst/>
          </a:prstGeom>
        </p:spPr>
      </p:pic>
      <p:sp>
        <p:nvSpPr>
          <p:cNvPr id="3" name="Slide Number Placeholder 2"/>
          <p:cNvSpPr>
            <a:spLocks noGrp="1"/>
          </p:cNvSpPr>
          <p:nvPr>
            <p:ph type="sldNum" sz="quarter" idx="12"/>
          </p:nvPr>
        </p:nvSpPr>
        <p:spPr/>
        <p:txBody>
          <a:bodyPr/>
          <a:lstStyle/>
          <a:p>
            <a:fld id="{DC2C2AE6-91C9-0347-9A68-C43AA546FD02}" type="slidenum">
              <a:rPr lang="en-US" smtClean="0"/>
              <a:t>11</a:t>
            </a:fld>
            <a:endParaRPr lang="en-US"/>
          </a:p>
        </p:txBody>
      </p:sp>
    </p:spTree>
    <p:extLst>
      <p:ext uri="{BB962C8B-B14F-4D97-AF65-F5344CB8AC3E}">
        <p14:creationId xmlns:p14="http://schemas.microsoft.com/office/powerpoint/2010/main" val="2749247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When a person is born again in Jesus Christ, they become a citizen of the Heavenly Kingdom and all things become new.</a:t>
            </a:r>
          </a:p>
          <a:p>
            <a:pPr lvl="1"/>
            <a:r>
              <a:rPr lang="en-US" i="1" dirty="0"/>
              <a:t>Therefore, if anyone is in Christ, he is a new creation. The old has passed away; behold, the new has come. 2 Corinthians 5:</a:t>
            </a:r>
            <a:r>
              <a:rPr lang="en-US" i="1" dirty="0" smtClean="0"/>
              <a:t>17</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79703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When we enter the Heavenly Kingdom, we enter as a babe.</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4181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a:xfrm>
            <a:off x="457200" y="1363082"/>
            <a:ext cx="8229600" cy="5034104"/>
          </a:xfrm>
        </p:spPr>
        <p:txBody>
          <a:bodyPr anchor="ctr">
            <a:normAutofit/>
          </a:bodyPr>
          <a:lstStyle/>
          <a:p>
            <a:r>
              <a:rPr lang="en-US" dirty="0" smtClean="0"/>
              <a:t>When we enter the Heavenly Kingdom, we enter as a babe.</a:t>
            </a:r>
          </a:p>
          <a:p>
            <a:r>
              <a:rPr lang="en-US" dirty="0" smtClean="0">
                <a:latin typeface="Calibri Bold" charset="0"/>
                <a:cs typeface="Calibri Bold" charset="0"/>
                <a:sym typeface="Calibri Bold" charset="0"/>
              </a:rPr>
              <a:t>Jesus Christ </a:t>
            </a:r>
            <a:r>
              <a:rPr lang="en-US" dirty="0" smtClean="0">
                <a:latin typeface="Calibri Bold" charset="0"/>
                <a:cs typeface="Calibri Bold" charset="0"/>
                <a:sym typeface="Calibri Bold" charset="0"/>
              </a:rPr>
              <a:t>makes </a:t>
            </a:r>
            <a:r>
              <a:rPr lang="en-US" dirty="0" smtClean="0">
                <a:latin typeface="Calibri Bold" charset="0"/>
                <a:cs typeface="Calibri Bold" charset="0"/>
                <a:sym typeface="Calibri Bold" charset="0"/>
              </a:rPr>
              <a:t>us his workmanship, transforming us into his image </a:t>
            </a:r>
            <a:r>
              <a:rPr lang="mr-IN" dirty="0" smtClean="0">
                <a:latin typeface="Calibri Bold" charset="0"/>
                <a:cs typeface="Calibri Bold" charset="0"/>
                <a:sym typeface="Calibri Bold" charset="0"/>
              </a:rPr>
              <a:t>–</a:t>
            </a:r>
            <a:r>
              <a:rPr lang="en-US" dirty="0" smtClean="0">
                <a:latin typeface="Calibri Bold" charset="0"/>
                <a:cs typeface="Calibri Bold" charset="0"/>
                <a:sym typeface="Calibri Bold" charset="0"/>
              </a:rPr>
              <a:t> moment by moment </a:t>
            </a:r>
            <a:r>
              <a:rPr lang="mr-IN" dirty="0" smtClean="0">
                <a:latin typeface="Calibri Bold" charset="0"/>
                <a:cs typeface="Calibri Bold" charset="0"/>
                <a:sym typeface="Calibri Bold" charset="0"/>
              </a:rPr>
              <a:t>–</a:t>
            </a:r>
            <a:r>
              <a:rPr lang="en-US" dirty="0" smtClean="0">
                <a:latin typeface="Calibri Bold" charset="0"/>
                <a:cs typeface="Calibri Bold" charset="0"/>
                <a:sym typeface="Calibri Bold" charset="0"/>
              </a:rPr>
              <a:t> day by day </a:t>
            </a:r>
            <a:r>
              <a:rPr lang="mr-IN" dirty="0" smtClean="0">
                <a:latin typeface="Calibri Bold" charset="0"/>
                <a:cs typeface="Calibri Bold" charset="0"/>
                <a:sym typeface="Calibri Bold" charset="0"/>
              </a:rPr>
              <a:t>–</a:t>
            </a:r>
            <a:r>
              <a:rPr lang="en-US" dirty="0" smtClean="0">
                <a:latin typeface="Calibri Bold" charset="0"/>
                <a:cs typeface="Calibri Bold" charset="0"/>
                <a:sym typeface="Calibri Bold" charset="0"/>
              </a:rPr>
              <a:t> from glory to glory.</a:t>
            </a:r>
          </a:p>
          <a:p>
            <a:pPr lvl="1"/>
            <a:r>
              <a:rPr lang="en-US" i="1" dirty="0"/>
              <a:t>Do not be conformed to this world, but be transformed by the renewal of your mind, that by testing you may discern what is the will of God, what is good and acceptable and perfect. Rom. 12:</a:t>
            </a:r>
            <a:r>
              <a:rPr lang="en-US" i="1" dirty="0" smtClean="0"/>
              <a:t>2</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1640992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In the earthly kingdom, our conflict choices are motivated by our natural desires </a:t>
            </a:r>
            <a:r>
              <a:rPr lang="mr-IN" dirty="0" smtClean="0"/>
              <a:t>–</a:t>
            </a:r>
            <a:r>
              <a:rPr lang="en-US" dirty="0" smtClean="0"/>
              <a:t> what the Bible refers to as the “flesh.” </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140460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The Apostle Paul described the works of the flesh in his letter to the Galatians.</a:t>
            </a:r>
          </a:p>
          <a:p>
            <a:pPr lvl="1"/>
            <a:r>
              <a:rPr lang="en-US" i="1" dirty="0"/>
              <a:t>The acts of the flesh are obvious: sexual immorality, impurity and debauchery; idolatry and witchcraft; </a:t>
            </a:r>
            <a:r>
              <a:rPr lang="en-US" i="1" dirty="0">
                <a:solidFill>
                  <a:srgbClr val="FFFF00"/>
                </a:solidFill>
              </a:rPr>
              <a:t>hatred</a:t>
            </a:r>
            <a:r>
              <a:rPr lang="en-US" i="1" dirty="0"/>
              <a:t>, </a:t>
            </a:r>
            <a:r>
              <a:rPr lang="en-US" i="1" dirty="0">
                <a:solidFill>
                  <a:srgbClr val="FFFF00"/>
                </a:solidFill>
              </a:rPr>
              <a:t>discord</a:t>
            </a:r>
            <a:r>
              <a:rPr lang="en-US" i="1" dirty="0"/>
              <a:t>, </a:t>
            </a:r>
            <a:r>
              <a:rPr lang="en-US" i="1" dirty="0">
                <a:solidFill>
                  <a:srgbClr val="FFFF00"/>
                </a:solidFill>
              </a:rPr>
              <a:t>jealousy</a:t>
            </a:r>
            <a:r>
              <a:rPr lang="en-US" i="1" dirty="0"/>
              <a:t>, </a:t>
            </a:r>
            <a:r>
              <a:rPr lang="en-US" i="1" dirty="0">
                <a:solidFill>
                  <a:srgbClr val="FFFF00"/>
                </a:solidFill>
              </a:rPr>
              <a:t>fits of rage</a:t>
            </a:r>
            <a:r>
              <a:rPr lang="en-US" i="1" dirty="0"/>
              <a:t>, selfish ambition, </a:t>
            </a:r>
            <a:r>
              <a:rPr lang="en-US" i="1" dirty="0">
                <a:solidFill>
                  <a:srgbClr val="FFFF00"/>
                </a:solidFill>
              </a:rPr>
              <a:t>dissensions</a:t>
            </a:r>
            <a:r>
              <a:rPr lang="en-US" i="1" dirty="0"/>
              <a:t>, </a:t>
            </a:r>
            <a:r>
              <a:rPr lang="en-US" i="1" dirty="0">
                <a:solidFill>
                  <a:srgbClr val="FFFF00"/>
                </a:solidFill>
              </a:rPr>
              <a:t>factions and envy</a:t>
            </a:r>
            <a:r>
              <a:rPr lang="en-US" i="1" dirty="0"/>
              <a:t>; drunkenness, orgies, and the </a:t>
            </a:r>
            <a:r>
              <a:rPr lang="en-US" i="1" dirty="0" smtClean="0"/>
              <a:t>like. </a:t>
            </a:r>
            <a:r>
              <a:rPr lang="en-US" i="1" dirty="0"/>
              <a:t>I warn you, as I did before, that those who live like this will not inherit the kingdom of God. Galatians 5:19-</a:t>
            </a:r>
            <a:r>
              <a:rPr lang="en-US" i="1" dirty="0" smtClean="0"/>
              <a:t>21</a:t>
            </a:r>
            <a:r>
              <a:rPr lang="en-US" dirty="0" smtClean="0"/>
              <a:t> </a:t>
            </a:r>
            <a:endParaRPr lang="en-US" dirty="0"/>
          </a:p>
        </p:txBody>
      </p:sp>
    </p:spTree>
    <p:extLst>
      <p:ext uri="{BB962C8B-B14F-4D97-AF65-F5344CB8AC3E}">
        <p14:creationId xmlns:p14="http://schemas.microsoft.com/office/powerpoint/2010/main" val="3153606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In the Heavenly Kingdom, our choices are motivated by faith that works through love that is given to us as a gift from God through the presence of the Holy Spirit in our lives.</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3507330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i="1" dirty="0"/>
              <a:t>For it is by grace you have been saved, through faith—and this is not from yourselves, it is the gift of God— Ephesians 2:</a:t>
            </a:r>
            <a:r>
              <a:rPr lang="en-US" i="1" dirty="0" smtClean="0"/>
              <a:t>8</a:t>
            </a:r>
          </a:p>
          <a:p>
            <a:r>
              <a:rPr lang="en-US" i="1" dirty="0"/>
              <a:t>I have been crucified with Christ and I no longer live, but Christ lives in me. The life I now live in the body, I live by faith in the Son of God, who loved me and gave himself for me. Gal. 2:</a:t>
            </a:r>
            <a:r>
              <a:rPr lang="en-US" i="1" dirty="0" smtClean="0"/>
              <a:t>20</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42932795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When we make faith choices in reliance on Jesus Christ, we are no longer dominated by the power of the flesh. </a:t>
            </a:r>
            <a:endParaRPr lang="en-US" dirty="0"/>
          </a:p>
        </p:txBody>
      </p:sp>
    </p:spTree>
    <p:extLst>
      <p:ext uri="{BB962C8B-B14F-4D97-AF65-F5344CB8AC3E}">
        <p14:creationId xmlns:p14="http://schemas.microsoft.com/office/powerpoint/2010/main" val="108099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The New Testament describes a war that every man and woman of God is engaged in on a daily basis.  </a:t>
            </a:r>
            <a:endParaRPr lang="en-US" dirty="0"/>
          </a:p>
        </p:txBody>
      </p:sp>
    </p:spTree>
    <p:extLst>
      <p:ext uri="{BB962C8B-B14F-4D97-AF65-F5344CB8AC3E}">
        <p14:creationId xmlns:p14="http://schemas.microsoft.com/office/powerpoint/2010/main" val="3046825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lnSpcReduction="10000"/>
          </a:bodyPr>
          <a:lstStyle/>
          <a:p>
            <a:r>
              <a:rPr lang="en-US" dirty="0" smtClean="0"/>
              <a:t>When we make faith choices in reliance on Jesus Christ, we are no longer dominated by the power of the flesh. </a:t>
            </a:r>
          </a:p>
          <a:p>
            <a:r>
              <a:rPr lang="en-US" dirty="0" smtClean="0"/>
              <a:t>As we grow from a babe to a mature Christian, we begin to walk in step with the Holy Spirit and bear “fruit” that looks like Jesus Christ.</a:t>
            </a:r>
          </a:p>
          <a:p>
            <a:pPr lvl="1"/>
            <a:r>
              <a:rPr lang="en-US" i="1" dirty="0"/>
              <a:t>But the fruit of the Spirit is love, joy, peace, forbearance, kindness, goodness, faithfulness, gentleness and self-control. Against such things there is no law. Galatians 5:22-</a:t>
            </a:r>
            <a:r>
              <a:rPr lang="en-US" i="1" dirty="0" smtClean="0"/>
              <a:t>23</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3248976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The war in every Christian’s life is the war for the desires of the heart </a:t>
            </a:r>
            <a:r>
              <a:rPr lang="mr-IN" dirty="0" smtClean="0"/>
              <a:t>–</a:t>
            </a:r>
            <a:r>
              <a:rPr lang="en-US" dirty="0" smtClean="0"/>
              <a:t> who will control the heart’s desires </a:t>
            </a:r>
            <a:r>
              <a:rPr lang="mr-IN" dirty="0" smtClean="0"/>
              <a:t>–</a:t>
            </a:r>
            <a:r>
              <a:rPr lang="en-US" dirty="0" smtClean="0"/>
              <a:t> the flesh or the spirit?</a:t>
            </a:r>
            <a:endParaRPr lang="en-US" dirty="0"/>
          </a:p>
        </p:txBody>
      </p:sp>
    </p:spTree>
    <p:extLst>
      <p:ext uri="{BB962C8B-B14F-4D97-AF65-F5344CB8AC3E}">
        <p14:creationId xmlns:p14="http://schemas.microsoft.com/office/powerpoint/2010/main" val="2627355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The war in every Christian’s life is the war for the desires of the heart </a:t>
            </a:r>
            <a:r>
              <a:rPr lang="mr-IN" dirty="0" smtClean="0"/>
              <a:t>–</a:t>
            </a:r>
            <a:r>
              <a:rPr lang="en-US" dirty="0" smtClean="0"/>
              <a:t> who will control the heart’s desires </a:t>
            </a:r>
            <a:r>
              <a:rPr lang="mr-IN" dirty="0" smtClean="0"/>
              <a:t>–</a:t>
            </a:r>
            <a:r>
              <a:rPr lang="en-US" dirty="0" smtClean="0"/>
              <a:t> the flesh or the spirit?</a:t>
            </a:r>
          </a:p>
          <a:p>
            <a:pPr lvl="1"/>
            <a:r>
              <a:rPr lang="en-US" i="1" dirty="0"/>
              <a:t>Dear friends, I urge you, as foreigners and exiles, to abstain from sinful desires, which wage war against your soul. 1 Peter 2:</a:t>
            </a:r>
            <a:r>
              <a:rPr lang="en-US" i="1" dirty="0" smtClean="0"/>
              <a:t>11</a:t>
            </a:r>
          </a:p>
        </p:txBody>
      </p:sp>
    </p:spTree>
    <p:extLst>
      <p:ext uri="{BB962C8B-B14F-4D97-AF65-F5344CB8AC3E}">
        <p14:creationId xmlns:p14="http://schemas.microsoft.com/office/powerpoint/2010/main" val="2409321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a:xfrm>
            <a:off x="457200" y="1440530"/>
            <a:ext cx="8229600" cy="4685636"/>
          </a:xfrm>
        </p:spPr>
        <p:txBody>
          <a:bodyPr anchor="ctr">
            <a:normAutofit lnSpcReduction="10000"/>
          </a:bodyPr>
          <a:lstStyle/>
          <a:p>
            <a:r>
              <a:rPr lang="en-US" dirty="0" smtClean="0"/>
              <a:t>Who we give our attention to will control our desires and our choices.</a:t>
            </a:r>
          </a:p>
          <a:p>
            <a:pPr lvl="1"/>
            <a:r>
              <a:rPr lang="en-US" i="1" dirty="0"/>
              <a:t>Those who live according to the flesh have their minds set on what the flesh desires; but those who live in accordance with the Spirit have their minds set on what the Spirit desires. The mind governed by the flesh is death, but the mind governed by the Spirit is life and peace</a:t>
            </a:r>
            <a:r>
              <a:rPr lang="en-US" i="1" dirty="0" smtClean="0"/>
              <a:t>. </a:t>
            </a:r>
            <a:r>
              <a:rPr lang="en-US" i="1" dirty="0"/>
              <a:t>The mind governed by the flesh is hostile to God; it does not submit to God’s law, nor can it do so. Those who are in the realm of the flesh cannot please God. Rom. 8:5-</a:t>
            </a:r>
            <a:r>
              <a:rPr lang="en-US" i="1" dirty="0" smtClean="0"/>
              <a:t>8</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9420236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The flesh and the spirit oppose one another. At any given time, we serve one or the other. We cannot serve both at the same time.</a:t>
            </a:r>
          </a:p>
          <a:p>
            <a:pPr lvl="1"/>
            <a:r>
              <a:rPr lang="en-US" i="1" dirty="0"/>
              <a:t>So I say, walk by the Spirit, and you will not gratify the desires of the flesh. For the flesh desires what is contrary to the Spirit, and the Spirit what is contrary to the flesh. They are in conflict with each other, so that you are not to do whatever you want. Galatians 5:16-</a:t>
            </a:r>
            <a:r>
              <a:rPr lang="en-US" i="1" dirty="0" smtClean="0"/>
              <a:t>17</a:t>
            </a:r>
            <a:endParaRPr lang="en-US" i="1" dirty="0">
              <a:latin typeface="Calibri Bold" charset="0"/>
              <a:cs typeface="Calibri Bold" charset="0"/>
              <a:sym typeface="Calibri Bold" charset="0"/>
            </a:endParaRPr>
          </a:p>
        </p:txBody>
      </p:sp>
    </p:spTree>
    <p:extLst>
      <p:ext uri="{BB962C8B-B14F-4D97-AF65-F5344CB8AC3E}">
        <p14:creationId xmlns:p14="http://schemas.microsoft.com/office/powerpoint/2010/main" val="23653259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When we give our desires to the flesh, we will be focused on the wildfire and pursuing our desired outcome.</a:t>
            </a:r>
            <a:endParaRPr lang="en-US" dirty="0"/>
          </a:p>
        </p:txBody>
      </p:sp>
    </p:spTree>
    <p:extLst>
      <p:ext uri="{BB962C8B-B14F-4D97-AF65-F5344CB8AC3E}">
        <p14:creationId xmlns:p14="http://schemas.microsoft.com/office/powerpoint/2010/main" val="654447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When we give our desires to the flesh, we will be focused on the wildfire and pursuing our desired outcome.</a:t>
            </a:r>
          </a:p>
          <a:p>
            <a:r>
              <a:rPr lang="en-US" dirty="0" smtClean="0"/>
              <a:t>But when we give our desires to the Spirit, we will focus on the Peacefire.</a:t>
            </a:r>
            <a:endParaRPr lang="en-US" dirty="0"/>
          </a:p>
        </p:txBody>
      </p:sp>
    </p:spTree>
    <p:extLst>
      <p:ext uri="{BB962C8B-B14F-4D97-AF65-F5344CB8AC3E}">
        <p14:creationId xmlns:p14="http://schemas.microsoft.com/office/powerpoint/2010/main" val="965508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When we give our desires to the flesh, we will be focused on the wildfire and pursuing our desired outcome.</a:t>
            </a:r>
          </a:p>
          <a:p>
            <a:r>
              <a:rPr lang="en-US" dirty="0" smtClean="0"/>
              <a:t>But when we give our desires to the Spirit, we will focus on the Peacefire.</a:t>
            </a:r>
          </a:p>
          <a:p>
            <a:r>
              <a:rPr lang="en-US" dirty="0" smtClean="0"/>
              <a:t>Do you see the dramatic difference this can make in how we respond to conflict?</a:t>
            </a:r>
            <a:endParaRPr lang="en-US" dirty="0"/>
          </a:p>
        </p:txBody>
      </p:sp>
    </p:spTree>
    <p:extLst>
      <p:ext uri="{BB962C8B-B14F-4D97-AF65-F5344CB8AC3E}">
        <p14:creationId xmlns:p14="http://schemas.microsoft.com/office/powerpoint/2010/main" val="982799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We win the spiritual battles in this war by spending time studying God’s Word, spending time in prayer, receiving counsel from mature Christians, and making faith choices in reliance on Jesus Christ.</a:t>
            </a:r>
            <a:endParaRPr lang="en-US" dirty="0"/>
          </a:p>
        </p:txBody>
      </p:sp>
    </p:spTree>
    <p:extLst>
      <p:ext uri="{BB962C8B-B14F-4D97-AF65-F5344CB8AC3E}">
        <p14:creationId xmlns:p14="http://schemas.microsoft.com/office/powerpoint/2010/main" val="37103674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The spiritual war is relentless. In any given conflict, we can make spirit led choices in one moment, and a flesh motivated choice in the next.</a:t>
            </a:r>
            <a:endParaRPr lang="en-US" dirty="0"/>
          </a:p>
        </p:txBody>
      </p:sp>
    </p:spTree>
    <p:extLst>
      <p:ext uri="{BB962C8B-B14F-4D97-AF65-F5344CB8AC3E}">
        <p14:creationId xmlns:p14="http://schemas.microsoft.com/office/powerpoint/2010/main" val="254234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The New Testament describes a war that every man and woman of God is engaged in on a daily basis.  </a:t>
            </a:r>
          </a:p>
          <a:p>
            <a:r>
              <a:rPr lang="en-US" dirty="0" smtClean="0"/>
              <a:t>It</a:t>
            </a:r>
            <a:r>
              <a:rPr lang="mr-IN" dirty="0" smtClean="0"/>
              <a:t>’</a:t>
            </a:r>
            <a:r>
              <a:rPr lang="en-US" dirty="0" smtClean="0"/>
              <a:t>s a war between the Wildfire and the Peacefire.</a:t>
            </a:r>
            <a:endParaRPr lang="en-US" dirty="0"/>
          </a:p>
        </p:txBody>
      </p:sp>
    </p:spTree>
    <p:extLst>
      <p:ext uri="{BB962C8B-B14F-4D97-AF65-F5344CB8AC3E}">
        <p14:creationId xmlns:p14="http://schemas.microsoft.com/office/powerpoint/2010/main" val="39467164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lnSpcReduction="10000"/>
          </a:bodyPr>
          <a:lstStyle/>
          <a:p>
            <a:r>
              <a:rPr lang="en-US" dirty="0" smtClean="0"/>
              <a:t>The spiritual war is relentless. In any given conflict, we can make spirit led choices in one moment, and a flesh motivated choice in the next.</a:t>
            </a:r>
          </a:p>
          <a:p>
            <a:r>
              <a:rPr lang="en-US" dirty="0" smtClean="0"/>
              <a:t>When we see works of the flesh manifest in our choices, our response is not to give up or give in, but to immediately return to the Peacefire, ask the Lord’s forgiveness, thank Him for it, and get back in the fight!</a:t>
            </a:r>
            <a:endParaRPr lang="en-US" dirty="0"/>
          </a:p>
        </p:txBody>
      </p:sp>
    </p:spTree>
    <p:extLst>
      <p:ext uri="{BB962C8B-B14F-4D97-AF65-F5344CB8AC3E}">
        <p14:creationId xmlns:p14="http://schemas.microsoft.com/office/powerpoint/2010/main" val="13251193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Curious Question</a:t>
            </a:r>
            <a:endParaRPr lang="en-US" dirty="0"/>
          </a:p>
        </p:txBody>
      </p:sp>
      <p:sp>
        <p:nvSpPr>
          <p:cNvPr id="3" name="Content Placeholder 2"/>
          <p:cNvSpPr>
            <a:spLocks noGrp="1"/>
          </p:cNvSpPr>
          <p:nvPr>
            <p:ph idx="1"/>
          </p:nvPr>
        </p:nvSpPr>
        <p:spPr/>
        <p:txBody>
          <a:bodyPr anchor="ctr"/>
          <a:lstStyle/>
          <a:p>
            <a:r>
              <a:rPr lang="en-US" dirty="0" smtClean="0"/>
              <a:t>In your conflict story, what works of the flesh were evident?</a:t>
            </a:r>
          </a:p>
          <a:p>
            <a:r>
              <a:rPr lang="en-US" dirty="0" smtClean="0"/>
              <a:t>What might the Lord do in your conflict story if you began to submit your desires to the Holy Spirit? </a:t>
            </a:r>
            <a:endParaRPr lang="en-US" dirty="0"/>
          </a:p>
        </p:txBody>
      </p:sp>
    </p:spTree>
    <p:extLst>
      <p:ext uri="{BB962C8B-B14F-4D97-AF65-F5344CB8AC3E}">
        <p14:creationId xmlns:p14="http://schemas.microsoft.com/office/powerpoint/2010/main" val="7197976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9</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446029"/>
            <a:ext cx="7886700" cy="5046848"/>
          </a:xfrm>
        </p:spPr>
        <p:txBody>
          <a:bodyPr>
            <a:noAutofit/>
          </a:bodyPr>
          <a:lstStyle/>
          <a:p>
            <a:r>
              <a:rPr lang="en-US" dirty="0"/>
              <a:t>There is a </a:t>
            </a:r>
            <a:r>
              <a:rPr lang="en-US" dirty="0" smtClean="0"/>
              <a:t>war </a:t>
            </a:r>
            <a:r>
              <a:rPr lang="en-US" dirty="0"/>
              <a:t>between the wildfire and the Peacefire – a </a:t>
            </a:r>
            <a:r>
              <a:rPr lang="en-US" dirty="0" smtClean="0"/>
              <a:t>spiritual war </a:t>
            </a:r>
            <a:r>
              <a:rPr lang="en-US" dirty="0"/>
              <a:t>between Satan and God – a </a:t>
            </a:r>
            <a:r>
              <a:rPr lang="en-US" dirty="0" smtClean="0"/>
              <a:t>war </a:t>
            </a:r>
            <a:r>
              <a:rPr lang="en-US" dirty="0"/>
              <a:t>between our natural desires and the desires of the Holy Spirit. </a:t>
            </a:r>
          </a:p>
          <a:p>
            <a:r>
              <a:rPr lang="en-US" dirty="0"/>
              <a:t>We are all born into the </a:t>
            </a:r>
            <a:r>
              <a:rPr lang="en-US" dirty="0" smtClean="0"/>
              <a:t>earthly </a:t>
            </a:r>
            <a:r>
              <a:rPr lang="en-US" dirty="0"/>
              <a:t>kingdom. </a:t>
            </a:r>
          </a:p>
          <a:p>
            <a:r>
              <a:rPr lang="en-US" dirty="0"/>
              <a:t>When someone is born again, they enter the heavenly kingdom. </a:t>
            </a:r>
          </a:p>
          <a:p>
            <a:r>
              <a:rPr lang="en-US" dirty="0"/>
              <a:t>These kingdoms have contrary values and laws. </a:t>
            </a:r>
          </a:p>
        </p:txBody>
      </p:sp>
    </p:spTree>
    <p:extLst>
      <p:ext uri="{BB962C8B-B14F-4D97-AF65-F5344CB8AC3E}">
        <p14:creationId xmlns:p14="http://schemas.microsoft.com/office/powerpoint/2010/main" val="27710557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chor="ctr"/>
          <a:lstStyle/>
          <a:p>
            <a:r>
              <a:rPr lang="en-US" dirty="0"/>
              <a:t>These kingdoms battle for control of our heart’s desires. </a:t>
            </a:r>
          </a:p>
          <a:p>
            <a:r>
              <a:rPr lang="en-US" dirty="0"/>
              <a:t>The “works of the flesh” and the “fruit of the spirit” indicate which kingdom controls the desires of our heart at any given moment. </a:t>
            </a:r>
          </a:p>
          <a:p>
            <a:r>
              <a:rPr lang="en-US" dirty="0"/>
              <a:t>This </a:t>
            </a:r>
            <a:r>
              <a:rPr lang="en-US" dirty="0" smtClean="0"/>
              <a:t>war </a:t>
            </a:r>
            <a:r>
              <a:rPr lang="en-US" dirty="0"/>
              <a:t>rages moment by moment, day by day. This </a:t>
            </a:r>
            <a:r>
              <a:rPr lang="en-US" dirty="0" smtClean="0"/>
              <a:t>war </a:t>
            </a:r>
            <a:r>
              <a:rPr lang="en-US" dirty="0"/>
              <a:t>continues for long as we live in a mortal body</a:t>
            </a:r>
            <a:r>
              <a:rPr lang="en-US" dirty="0" smtClean="0"/>
              <a:t>.</a:t>
            </a:r>
            <a:endParaRPr lang="en-US" dirty="0"/>
          </a:p>
        </p:txBody>
      </p:sp>
    </p:spTree>
    <p:extLst>
      <p:ext uri="{BB962C8B-B14F-4D97-AF65-F5344CB8AC3E}">
        <p14:creationId xmlns:p14="http://schemas.microsoft.com/office/powerpoint/2010/main" val="3865088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lstStyle/>
          <a:p>
            <a:r>
              <a:rPr lang="en-US" dirty="0" smtClean="0"/>
              <a:t>The New Testament describes a war that every man and woman of God is engaged in on a daily basis.  </a:t>
            </a:r>
          </a:p>
          <a:p>
            <a:r>
              <a:rPr lang="en-US" dirty="0" smtClean="0"/>
              <a:t>It</a:t>
            </a:r>
            <a:r>
              <a:rPr lang="mr-IN" dirty="0" smtClean="0"/>
              <a:t>’</a:t>
            </a:r>
            <a:r>
              <a:rPr lang="en-US" dirty="0" smtClean="0"/>
              <a:t>s a war between the Wildfire and the Peacefire.</a:t>
            </a:r>
          </a:p>
          <a:p>
            <a:r>
              <a:rPr lang="en-US" dirty="0" smtClean="0"/>
              <a:t>It</a:t>
            </a:r>
            <a:r>
              <a:rPr lang="mr-IN" dirty="0" smtClean="0"/>
              <a:t>’</a:t>
            </a:r>
            <a:r>
              <a:rPr lang="en-US" dirty="0" smtClean="0"/>
              <a:t>s a war between the Kingdom of Darkness and the Heavenly Kingdom.</a:t>
            </a:r>
            <a:endParaRPr lang="en-US" dirty="0"/>
          </a:p>
        </p:txBody>
      </p:sp>
    </p:spTree>
    <p:extLst>
      <p:ext uri="{BB962C8B-B14F-4D97-AF65-F5344CB8AC3E}">
        <p14:creationId xmlns:p14="http://schemas.microsoft.com/office/powerpoint/2010/main" val="328783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lnSpcReduction="10000"/>
          </a:bodyPr>
          <a:lstStyle/>
          <a:p>
            <a:r>
              <a:rPr lang="en-US" dirty="0" smtClean="0"/>
              <a:t>The New Testament describes a war that every man and woman of God is engaged in on a daily basis.  </a:t>
            </a:r>
          </a:p>
          <a:p>
            <a:r>
              <a:rPr lang="en-US" dirty="0" smtClean="0"/>
              <a:t>It</a:t>
            </a:r>
            <a:r>
              <a:rPr lang="mr-IN" dirty="0" smtClean="0"/>
              <a:t>’</a:t>
            </a:r>
            <a:r>
              <a:rPr lang="en-US" dirty="0" smtClean="0"/>
              <a:t>s a war between the Wildfire and the Peacefire.</a:t>
            </a:r>
          </a:p>
          <a:p>
            <a:r>
              <a:rPr lang="en-US" dirty="0" smtClean="0"/>
              <a:t>It</a:t>
            </a:r>
            <a:r>
              <a:rPr lang="mr-IN" dirty="0" smtClean="0"/>
              <a:t>’</a:t>
            </a:r>
            <a:r>
              <a:rPr lang="en-US" dirty="0" smtClean="0"/>
              <a:t>s a war between the Kingdom of Darkness and the Heavenly Kingdom.</a:t>
            </a:r>
          </a:p>
          <a:p>
            <a:r>
              <a:rPr lang="en-US" dirty="0" smtClean="0"/>
              <a:t>It’s a war between the flesh (our natural desires) and the Spirit.</a:t>
            </a:r>
            <a:endParaRPr lang="en-US" dirty="0"/>
          </a:p>
        </p:txBody>
      </p:sp>
    </p:spTree>
    <p:extLst>
      <p:ext uri="{BB962C8B-B14F-4D97-AF65-F5344CB8AC3E}">
        <p14:creationId xmlns:p14="http://schemas.microsoft.com/office/powerpoint/2010/main" val="597754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It</a:t>
            </a:r>
            <a:r>
              <a:rPr lang="mr-IN" dirty="0" smtClean="0"/>
              <a:t>’</a:t>
            </a:r>
            <a:r>
              <a:rPr lang="en-US" dirty="0" smtClean="0"/>
              <a:t>s a war between </a:t>
            </a:r>
            <a:r>
              <a:rPr lang="en-US" dirty="0" smtClean="0"/>
              <a:t>a justice </a:t>
            </a:r>
            <a:r>
              <a:rPr lang="en-US" dirty="0" smtClean="0"/>
              <a:t>that punishes and </a:t>
            </a:r>
            <a:r>
              <a:rPr lang="en-US" dirty="0" smtClean="0"/>
              <a:t>a justice </a:t>
            </a:r>
            <a:r>
              <a:rPr lang="en-US" dirty="0" smtClean="0"/>
              <a:t>that requires accountability, but also restores relationships.</a:t>
            </a:r>
            <a:endParaRPr lang="en-US" dirty="0"/>
          </a:p>
        </p:txBody>
      </p:sp>
    </p:spTree>
    <p:extLst>
      <p:ext uri="{BB962C8B-B14F-4D97-AF65-F5344CB8AC3E}">
        <p14:creationId xmlns:p14="http://schemas.microsoft.com/office/powerpoint/2010/main" val="1704028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Understanding the nature of this war helps us recognize that there is more going on in a conflict than who is right </a:t>
            </a:r>
            <a:r>
              <a:rPr lang="mr-IN" dirty="0" smtClean="0"/>
              <a:t>–</a:t>
            </a:r>
            <a:r>
              <a:rPr lang="en-US" dirty="0" smtClean="0"/>
              <a:t> or who’s to blame.</a:t>
            </a:r>
            <a:endParaRPr lang="en-US" dirty="0"/>
          </a:p>
        </p:txBody>
      </p:sp>
    </p:spTree>
    <p:extLst>
      <p:ext uri="{BB962C8B-B14F-4D97-AF65-F5344CB8AC3E}">
        <p14:creationId xmlns:p14="http://schemas.microsoft.com/office/powerpoint/2010/main" val="1475600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War</a:t>
            </a:r>
            <a:endParaRPr lang="en-US" dirty="0"/>
          </a:p>
        </p:txBody>
      </p:sp>
      <p:sp>
        <p:nvSpPr>
          <p:cNvPr id="3" name="Content Placeholder 2"/>
          <p:cNvSpPr>
            <a:spLocks noGrp="1"/>
          </p:cNvSpPr>
          <p:nvPr>
            <p:ph idx="1"/>
          </p:nvPr>
        </p:nvSpPr>
        <p:spPr/>
        <p:txBody>
          <a:bodyPr anchor="ctr">
            <a:normAutofit/>
          </a:bodyPr>
          <a:lstStyle/>
          <a:p>
            <a:r>
              <a:rPr lang="en-US" dirty="0" smtClean="0"/>
              <a:t>Understanding the nature of this war helps us recognize that there is more going on in a conflict than who is right </a:t>
            </a:r>
            <a:r>
              <a:rPr lang="mr-IN" dirty="0" smtClean="0"/>
              <a:t>–</a:t>
            </a:r>
            <a:r>
              <a:rPr lang="en-US" dirty="0" smtClean="0"/>
              <a:t> or who’s to blame.</a:t>
            </a:r>
          </a:p>
          <a:p>
            <a:r>
              <a:rPr lang="en-US" dirty="0" smtClean="0"/>
              <a:t>This is a spiritual war between the earthly kingdom </a:t>
            </a:r>
            <a:r>
              <a:rPr lang="mr-IN" dirty="0" smtClean="0"/>
              <a:t>–</a:t>
            </a:r>
            <a:r>
              <a:rPr lang="en-US" dirty="0" smtClean="0"/>
              <a:t> ruled by the devil </a:t>
            </a:r>
            <a:r>
              <a:rPr lang="mr-IN" dirty="0" smtClean="0"/>
              <a:t>–</a:t>
            </a:r>
            <a:r>
              <a:rPr lang="en-US" dirty="0" smtClean="0"/>
              <a:t> </a:t>
            </a:r>
            <a:r>
              <a:rPr lang="en-US" dirty="0" smtClean="0"/>
              <a:t>and </a:t>
            </a:r>
            <a:r>
              <a:rPr lang="en-US" dirty="0" smtClean="0"/>
              <a:t>God’s Heavenly Kingdom.</a:t>
            </a:r>
            <a:endParaRPr lang="en-US" dirty="0"/>
          </a:p>
        </p:txBody>
      </p:sp>
    </p:spTree>
    <p:extLst>
      <p:ext uri="{BB962C8B-B14F-4D97-AF65-F5344CB8AC3E}">
        <p14:creationId xmlns:p14="http://schemas.microsoft.com/office/powerpoint/2010/main" val="409530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Does the War Begin?</a:t>
            </a:r>
            <a:endParaRPr lang="en-US" dirty="0"/>
          </a:p>
        </p:txBody>
      </p:sp>
      <p:sp>
        <p:nvSpPr>
          <p:cNvPr id="3" name="Content Placeholder 2"/>
          <p:cNvSpPr>
            <a:spLocks noGrp="1"/>
          </p:cNvSpPr>
          <p:nvPr>
            <p:ph idx="1"/>
          </p:nvPr>
        </p:nvSpPr>
        <p:spPr/>
        <p:txBody>
          <a:bodyPr anchor="ctr"/>
          <a:lstStyle/>
          <a:p>
            <a:r>
              <a:rPr lang="en-US" dirty="0" smtClean="0"/>
              <a:t>We are all born into this world as citizens of the earthly kingdom.</a:t>
            </a:r>
            <a:endParaRPr lang="en-US" dirty="0"/>
          </a:p>
        </p:txBody>
      </p:sp>
    </p:spTree>
    <p:extLst>
      <p:ext uri="{BB962C8B-B14F-4D97-AF65-F5344CB8AC3E}">
        <p14:creationId xmlns:p14="http://schemas.microsoft.com/office/powerpoint/2010/main" val="1371167633"/>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2055</TotalTime>
  <Words>1531</Words>
  <Application>Microsoft Macintosh PowerPoint</Application>
  <PresentationFormat>On-screen Show (4:3)</PresentationFormat>
  <Paragraphs>94</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Black</vt:lpstr>
      <vt:lpstr>Restoring Relationships Transforming Justice</vt:lpstr>
      <vt:lpstr>The War</vt:lpstr>
      <vt:lpstr>The War</vt:lpstr>
      <vt:lpstr>The War</vt:lpstr>
      <vt:lpstr>The War</vt:lpstr>
      <vt:lpstr>The War</vt:lpstr>
      <vt:lpstr>The War</vt:lpstr>
      <vt:lpstr>The War</vt:lpstr>
      <vt:lpstr>When Does the War Begin?</vt:lpstr>
      <vt:lpstr>When Does the War Begin?</vt:lpstr>
      <vt:lpstr>PowerPoint Presentation</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The War</vt:lpstr>
      <vt:lpstr>A Curious Question</vt:lpstr>
      <vt:lpstr>Lecture 9</vt:lpstr>
      <vt:lpstr>Lecture 9</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12</cp:revision>
  <dcterms:created xsi:type="dcterms:W3CDTF">2018-03-10T16:19:32Z</dcterms:created>
  <dcterms:modified xsi:type="dcterms:W3CDTF">2018-03-31T18:34:36Z</dcterms:modified>
</cp:coreProperties>
</file>