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-1336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3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3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7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3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6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538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7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4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2DC67-DF3B-4A5A-8566-F705ADFCB87F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1B353-9530-4FCE-9676-0CF329488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3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24024"/>
            <a:ext cx="9144000" cy="3533775"/>
          </a:xfrm>
        </p:spPr>
        <p:txBody>
          <a:bodyPr>
            <a:normAutofit/>
          </a:bodyPr>
          <a:lstStyle/>
          <a:p>
            <a:r>
              <a:rPr lang="en-US" dirty="0"/>
              <a:t>4 Roman-Greek-Jewish cultural blends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49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Autofit/>
          </a:bodyPr>
          <a:lstStyle/>
          <a:p>
            <a:r>
              <a:rPr lang="en-US" sz="4800" dirty="0"/>
              <a:t>Jewish women part of this, not in a vacuum</a:t>
            </a:r>
          </a:p>
          <a:p>
            <a:r>
              <a:rPr lang="en-US" sz="4800" dirty="0"/>
              <a:t>Jewish women at Elephantine, 5</a:t>
            </a:r>
            <a:r>
              <a:rPr lang="en-US" sz="4800" baseline="30000" dirty="0"/>
              <a:t>th</a:t>
            </a:r>
            <a:r>
              <a:rPr lang="en-US" sz="4800" dirty="0"/>
              <a:t> c. BCE</a:t>
            </a:r>
          </a:p>
          <a:p>
            <a:r>
              <a:rPr lang="en-US" sz="4800" dirty="0"/>
              <a:t>Urban and rural differences</a:t>
            </a:r>
          </a:p>
          <a:p>
            <a:r>
              <a:rPr lang="en-US" sz="4800" dirty="0"/>
              <a:t>Levels of literacy</a:t>
            </a:r>
          </a:p>
          <a:p>
            <a:r>
              <a:rPr lang="en-US" sz="4800" dirty="0"/>
              <a:t>First generation of Christian women are in this mix.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09756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44</Words>
  <Application>Microsoft Macintosh PowerPoint</Application>
  <PresentationFormat>Custom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4 Roman-Greek-Jewish cultural blends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Roman-Greek-Jewish cultural blends </dc:title>
  <dc:creator>losiek</dc:creator>
  <cp:lastModifiedBy>Wally</cp:lastModifiedBy>
  <cp:revision>3</cp:revision>
  <dcterms:created xsi:type="dcterms:W3CDTF">2019-05-09T02:07:12Z</dcterms:created>
  <dcterms:modified xsi:type="dcterms:W3CDTF">2019-05-15T12:17:22Z</dcterms:modified>
</cp:coreProperties>
</file>